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3" r:id="rId5"/>
    <p:sldId id="261" r:id="rId6"/>
    <p:sldId id="264" r:id="rId7"/>
    <p:sldId id="265" r:id="rId8"/>
    <p:sldId id="262" r:id="rId9"/>
    <p:sldId id="258" r:id="rId10"/>
    <p:sldId id="259" r:id="rId11"/>
    <p:sldId id="260" r:id="rId12"/>
    <p:sldId id="266" r:id="rId13"/>
    <p:sldId id="267" r:id="rId14"/>
    <p:sldId id="268" r:id="rId15"/>
    <p:sldId id="31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064"/>
    <a:srgbClr val="63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0CA3-E3F7-4508-B80D-72FBB72EFCF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6032-FCFA-40E3-8DF7-1998CED47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1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glamberis\Desktop\Neuro Quiz 1\Quiz 3\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" y="771"/>
            <a:ext cx="9144454" cy="69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glamberis\Desktop\Neuro Quiz 1\Quiz 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38973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lamberis\Desktop\Neuro Quiz 1\Quiz 3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304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glamberis\Desktop\Neuro Quiz 1\Quiz 3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glamberis\Desktop\Neuro Quiz 1\Quiz 3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glamberis\Desktop\Neuro Quiz 1\Quiz 3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61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zzzzzz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541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464517">
            <a:off x="3445901" y="4350458"/>
            <a:ext cx="12954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09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985" y="559442"/>
            <a:ext cx="776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glamberis\Desktop\Neuro Quiz 1\Quiz 3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898003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609600"/>
            <a:ext cx="1676400" cy="1219200"/>
          </a:xfrm>
          <a:prstGeom prst="rect">
            <a:avLst/>
          </a:prstGeom>
          <a:solidFill>
            <a:srgbClr val="4F0064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Identify the fibers coursing at the blue arrow.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lamberis\Desktop\Neuro Quiz 1\Quiz 3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30069"/>
            <a:ext cx="4702175" cy="6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glamberis\Desktop\Neuro Quiz 1\Quiz 3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39122"/>
            <a:ext cx="4724400" cy="68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glamberis\Desktop\Neuro Quiz 1\Quiz 3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1772"/>
            <a:ext cx="4724400" cy="69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lamberis\Desktop\Neuro Quiz 1\Quiz 3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glamberis\Desktop\Neuro Quiz 1\Quiz 3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906000" cy="62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20.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171" y="1533465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teacher has had 2 weeks of back pain radiating down his posterior left leg. Which scan is the best for demonstrating a herniated disc?</a:t>
            </a:r>
          </a:p>
          <a:p>
            <a:endParaRPr lang="en-US" sz="2800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MRA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CAT scan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PET scan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T1 MRI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T2 MRI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25" y="2590800"/>
            <a:ext cx="5323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END OF QUIZ #3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lamberis\Desktop\Neuro Quiz 1\Quiz 3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371600" y="502534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lamberis\Desktop\Neuro Quiz 1\Quiz 3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0717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763117" y="505621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lamberis\Desktop\Neuro Quiz 1\Quiz 3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04800"/>
            <a:ext cx="984134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854919" y="5386093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lamberis\Desktop\Neuro Quiz 1\Quiz 3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94110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5000" y="5181600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lamberis\Desktop\Neuro Quiz 1\Quiz 3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81837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726803" y="5449749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glamberis\Desktop\Neuro Quiz 1\Quiz 3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057400" y="5715000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glamberis\Desktop\Neuro Quiz 1\Quiz 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20138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219200" y="5507619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lamberis\Desktop\Neuro Quiz 1\Quiz 3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0717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lamberis\Desktop\Neuro Quiz 1\Quiz 3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006"/>
            <a:ext cx="9215991" cy="62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023877" y="491731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glamberis\Desktop\Neuro Quiz 1\Quiz 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38973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776474" y="5218254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lamberis\Desktop\Neuro Quiz 1\Quiz 3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304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23746" y="570053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glamberis\Desktop\Neuro Quiz 1\Quiz 3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743200" y="5791200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glamberis\Desktop\Neuro Quiz 1\Quiz 3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581400" y="5393803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glamberis\Desktop\Neuro Quiz 1\Quiz 3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61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678459" y="472054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zzzzzz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54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687990" y="487294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985" y="559442"/>
            <a:ext cx="776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9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glamberis\Desktop\Neuro Quiz 1\Quiz 3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898003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722708" y="5638800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609600"/>
            <a:ext cx="1676400" cy="1219200"/>
          </a:xfrm>
          <a:prstGeom prst="rect">
            <a:avLst/>
          </a:prstGeom>
          <a:solidFill>
            <a:srgbClr val="4F0064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Identify the fibers coursing at the blue arrow.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lamberis\Desktop\Neuro Quiz 1\Quiz 3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30069"/>
            <a:ext cx="4702175" cy="6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486400" y="472054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glamberis\Desktop\Neuro Quiz 1\Quiz 3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39122"/>
            <a:ext cx="4724400" cy="68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496105" y="5025342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lamberis\Desktop\Neuro Quiz 1\Quiz 3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04800"/>
            <a:ext cx="984134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glamberis\Desktop\Neuro Quiz 1\Quiz 3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1772"/>
            <a:ext cx="4724400" cy="69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828319" y="5478165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glamberis\Desktop\Neuro Quiz 1\Quiz 3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906000" cy="62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460305" y="5629955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20.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171" y="1533465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teacher has had 2 weeks of back pain radiating down his posterior left leg. Which scan is the best for demonstrating a herniated disc?</a:t>
            </a:r>
          </a:p>
          <a:p>
            <a:endParaRPr lang="en-US" sz="2800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MRA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CAT scan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PET scan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T1 MRI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/>
              <a:t>T2 MRI</a:t>
            </a:r>
          </a:p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826415" y="6085325"/>
            <a:ext cx="685800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lamberis\Desktop\Neuro Quiz 1\Quiz 3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94110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lamberis\Desktop\Neuro Quiz 1\Quiz 3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81837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glamberis\Desktop\Neuro Quiz 1\Quiz 3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glamberis\Desktop\Neuro Quiz 1\Quiz 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20138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lamberis\Desktop\Neuro Quiz 1\Quiz 3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006"/>
            <a:ext cx="9215991" cy="62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101</Words>
  <Application>Microsoft Office PowerPoint</Application>
  <PresentationFormat>On-screen Show (4:3)</PresentationFormat>
  <Paragraphs>21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LUHS User</dc:creator>
  <cp:lastModifiedBy>LUHS User</cp:lastModifiedBy>
  <cp:revision>23</cp:revision>
  <dcterms:created xsi:type="dcterms:W3CDTF">2012-07-17T14:48:55Z</dcterms:created>
  <dcterms:modified xsi:type="dcterms:W3CDTF">2012-11-16T19:55:46Z</dcterms:modified>
</cp:coreProperties>
</file>