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68" r:id="rId4"/>
    <p:sldId id="267" r:id="rId5"/>
    <p:sldId id="257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6873"/>
    <a:srgbClr val="00CC99"/>
    <a:srgbClr val="FF00FF"/>
    <a:srgbClr val="800000"/>
    <a:srgbClr val="FE8D8A"/>
    <a:srgbClr val="FF6600"/>
    <a:srgbClr val="41719C"/>
    <a:srgbClr val="0000FF"/>
    <a:srgbClr val="6600CC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0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3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01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3665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8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9117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476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415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354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1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8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68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A57B-4EF4-4293-81F5-71AFB1BA3473}" type="datetimeFigureOut">
              <a:rPr lang="en-US" smtClean="0"/>
              <a:t>12/6/2019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9AC6C-C029-41CB-96A6-C63C45B6B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8353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3893" y="736846"/>
            <a:ext cx="10814691" cy="261610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Neuroanatomy Brainstem Slides</a:t>
            </a:r>
          </a:p>
          <a:p>
            <a:pPr algn="ctr"/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 Assessment</a:t>
            </a:r>
            <a:endParaRPr lang="en-US" sz="6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9742" y="4323661"/>
            <a:ext cx="9802991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Use as a study guide, or you can click on any outlined structure </a:t>
            </a:r>
            <a:r>
              <a:rPr lang="en-US" sz="3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presentation mode to </a:t>
            </a:r>
            <a:r>
              <a:rPr lang="en-US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 its name.</a:t>
            </a:r>
          </a:p>
          <a:p>
            <a:pPr algn="ctr"/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b="1" dirty="0" smtClean="0">
                <a:latin typeface="Edwardian Script ITC" panose="030303020407070D0804" pitchFamily="66" charset="0"/>
                <a:cs typeface="Times New Roman" panose="02020603050405020304" pitchFamily="18" charset="0"/>
              </a:rPr>
              <a:t>Robert J. Frysztak, Ph.D.</a:t>
            </a:r>
            <a:endParaRPr lang="en-US" b="1" dirty="0">
              <a:latin typeface="Edwardian Script ITC" panose="030303020407070D0804" pitchFamily="66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1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992" y="67246"/>
            <a:ext cx="7204520" cy="63854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03904" y="6581001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62891" y="67246"/>
            <a:ext cx="549272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Pons – Trochlear Nerve Fibers (Slide 23)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52" name="Group 51"/>
          <p:cNvGrpSpPr/>
          <p:nvPr/>
        </p:nvGrpSpPr>
        <p:grpSpPr>
          <a:xfrm>
            <a:off x="5532120" y="576072"/>
            <a:ext cx="1115861" cy="347472"/>
            <a:chOff x="5532120" y="576072"/>
            <a:chExt cx="1115861" cy="347472"/>
          </a:xfrm>
        </p:grpSpPr>
        <p:sp>
          <p:nvSpPr>
            <p:cNvPr id="5" name="Freeform 4"/>
            <p:cNvSpPr/>
            <p:nvPr/>
          </p:nvSpPr>
          <p:spPr>
            <a:xfrm>
              <a:off x="5532120" y="603504"/>
              <a:ext cx="1115861" cy="320040"/>
            </a:xfrm>
            <a:custGeom>
              <a:avLst/>
              <a:gdLst>
                <a:gd name="connsiteX0" fmla="*/ 0 w 1115861"/>
                <a:gd name="connsiteY0" fmla="*/ 0 h 320040"/>
                <a:gd name="connsiteX1" fmla="*/ 457200 w 1115861"/>
                <a:gd name="connsiteY1" fmla="*/ 54864 h 320040"/>
                <a:gd name="connsiteX2" fmla="*/ 740664 w 1115861"/>
                <a:gd name="connsiteY2" fmla="*/ 118872 h 320040"/>
                <a:gd name="connsiteX3" fmla="*/ 996696 w 1115861"/>
                <a:gd name="connsiteY3" fmla="*/ 182880 h 320040"/>
                <a:gd name="connsiteX4" fmla="*/ 1097280 w 1115861"/>
                <a:gd name="connsiteY4" fmla="*/ 274320 h 320040"/>
                <a:gd name="connsiteX5" fmla="*/ 1115568 w 1115861"/>
                <a:gd name="connsiteY5" fmla="*/ 320040 h 3200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15861" h="320040">
                  <a:moveTo>
                    <a:pt x="0" y="0"/>
                  </a:moveTo>
                  <a:cubicBezTo>
                    <a:pt x="166878" y="17526"/>
                    <a:pt x="333756" y="35052"/>
                    <a:pt x="457200" y="54864"/>
                  </a:cubicBezTo>
                  <a:cubicBezTo>
                    <a:pt x="580644" y="74676"/>
                    <a:pt x="650748" y="97536"/>
                    <a:pt x="740664" y="118872"/>
                  </a:cubicBezTo>
                  <a:cubicBezTo>
                    <a:pt x="830580" y="140208"/>
                    <a:pt x="937260" y="156972"/>
                    <a:pt x="996696" y="182880"/>
                  </a:cubicBezTo>
                  <a:cubicBezTo>
                    <a:pt x="1056132" y="208788"/>
                    <a:pt x="1077468" y="251460"/>
                    <a:pt x="1097280" y="274320"/>
                  </a:cubicBezTo>
                  <a:cubicBezTo>
                    <a:pt x="1117092" y="297180"/>
                    <a:pt x="1116330" y="308610"/>
                    <a:pt x="1115568" y="320040"/>
                  </a:cubicBezTo>
                </a:path>
              </a:pathLst>
            </a:custGeom>
            <a:noFill/>
            <a:ln w="63500">
              <a:solidFill>
                <a:srgbClr val="FF0000">
                  <a:alpha val="67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Freeform 5"/>
            <p:cNvSpPr/>
            <p:nvPr/>
          </p:nvSpPr>
          <p:spPr>
            <a:xfrm>
              <a:off x="5687568" y="576072"/>
              <a:ext cx="795528" cy="228600"/>
            </a:xfrm>
            <a:custGeom>
              <a:avLst/>
              <a:gdLst>
                <a:gd name="connsiteX0" fmla="*/ 0 w 795528"/>
                <a:gd name="connsiteY0" fmla="*/ 228600 h 228600"/>
                <a:gd name="connsiteX1" fmla="*/ 338328 w 795528"/>
                <a:gd name="connsiteY1" fmla="*/ 164592 h 228600"/>
                <a:gd name="connsiteX2" fmla="*/ 621792 w 795528"/>
                <a:gd name="connsiteY2" fmla="*/ 82296 h 228600"/>
                <a:gd name="connsiteX3" fmla="*/ 749808 w 795528"/>
                <a:gd name="connsiteY3" fmla="*/ 27432 h 228600"/>
                <a:gd name="connsiteX4" fmla="*/ 795528 w 795528"/>
                <a:gd name="connsiteY4" fmla="*/ 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5528" h="228600">
                  <a:moveTo>
                    <a:pt x="0" y="228600"/>
                  </a:moveTo>
                  <a:cubicBezTo>
                    <a:pt x="117348" y="208788"/>
                    <a:pt x="234696" y="188976"/>
                    <a:pt x="338328" y="164592"/>
                  </a:cubicBezTo>
                  <a:cubicBezTo>
                    <a:pt x="441960" y="140208"/>
                    <a:pt x="553212" y="105156"/>
                    <a:pt x="621792" y="82296"/>
                  </a:cubicBezTo>
                  <a:cubicBezTo>
                    <a:pt x="690372" y="59436"/>
                    <a:pt x="720852" y="41148"/>
                    <a:pt x="749808" y="27432"/>
                  </a:cubicBezTo>
                  <a:cubicBezTo>
                    <a:pt x="778764" y="13716"/>
                    <a:pt x="787146" y="6858"/>
                    <a:pt x="795528" y="0"/>
                  </a:cubicBezTo>
                </a:path>
              </a:pathLst>
            </a:custGeom>
            <a:noFill/>
            <a:ln w="63500">
              <a:solidFill>
                <a:srgbClr val="FF0000">
                  <a:alpha val="67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9677976" y="2039014"/>
            <a:ext cx="269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840297" y="2585154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11341" y="5779734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4192" y="1524321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0635" y="2723032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677976" y="1442073"/>
            <a:ext cx="24513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Lemniscus</a:t>
            </a:r>
          </a:p>
          <a:p>
            <a:pPr algn="ctr"/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superior </a:t>
            </a:r>
            <a:r>
              <a:rPr lang="en-US" sz="1200" b="1" dirty="0" err="1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olivary</a:t>
            </a:r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nucleus)</a:t>
            </a:r>
            <a:endParaRPr lang="en-US" sz="1200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94577" y="3064332"/>
            <a:ext cx="2218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glow rad="762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Middle Cerebellar Peduncle</a:t>
            </a:r>
            <a:endParaRPr lang="en-US" b="1" dirty="0">
              <a:solidFill>
                <a:srgbClr val="FFC000"/>
              </a:solidFill>
              <a:effectLst>
                <a:glow rad="762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517952" y="851838"/>
            <a:ext cx="2616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Superior Cerebellar Peduncle</a:t>
            </a:r>
            <a:endParaRPr lang="en-US" b="1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64192" y="1900024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Mesencephalic Tract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50248" y="1144568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Periaqueductal Gray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4192" y="2311528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Locus </a:t>
            </a:r>
            <a:r>
              <a:rPr lang="en-US" b="1" dirty="0" err="1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Ceruleus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529584" y="2176272"/>
            <a:ext cx="5623560" cy="4197096"/>
          </a:xfrm>
          <a:custGeom>
            <a:avLst/>
            <a:gdLst>
              <a:gd name="connsiteX0" fmla="*/ 2788920 w 5623560"/>
              <a:gd name="connsiteY0" fmla="*/ 393192 h 4197096"/>
              <a:gd name="connsiteX1" fmla="*/ 2633472 w 5623560"/>
              <a:gd name="connsiteY1" fmla="*/ 411480 h 4197096"/>
              <a:gd name="connsiteX2" fmla="*/ 2322576 w 5623560"/>
              <a:gd name="connsiteY2" fmla="*/ 493776 h 4197096"/>
              <a:gd name="connsiteX3" fmla="*/ 1901952 w 5623560"/>
              <a:gd name="connsiteY3" fmla="*/ 493776 h 4197096"/>
              <a:gd name="connsiteX4" fmla="*/ 1417320 w 5623560"/>
              <a:gd name="connsiteY4" fmla="*/ 393192 h 4197096"/>
              <a:gd name="connsiteX5" fmla="*/ 1069848 w 5623560"/>
              <a:gd name="connsiteY5" fmla="*/ 274320 h 4197096"/>
              <a:gd name="connsiteX6" fmla="*/ 813816 w 5623560"/>
              <a:gd name="connsiteY6" fmla="*/ 146304 h 4197096"/>
              <a:gd name="connsiteX7" fmla="*/ 448056 w 5623560"/>
              <a:gd name="connsiteY7" fmla="*/ 173736 h 4197096"/>
              <a:gd name="connsiteX8" fmla="*/ 292608 w 5623560"/>
              <a:gd name="connsiteY8" fmla="*/ 338328 h 4197096"/>
              <a:gd name="connsiteX9" fmla="*/ 192024 w 5623560"/>
              <a:gd name="connsiteY9" fmla="*/ 475488 h 4197096"/>
              <a:gd name="connsiteX10" fmla="*/ 54864 w 5623560"/>
              <a:gd name="connsiteY10" fmla="*/ 694944 h 4197096"/>
              <a:gd name="connsiteX11" fmla="*/ 0 w 5623560"/>
              <a:gd name="connsiteY11" fmla="*/ 941832 h 4197096"/>
              <a:gd name="connsiteX12" fmla="*/ 173736 w 5623560"/>
              <a:gd name="connsiteY12" fmla="*/ 1197864 h 4197096"/>
              <a:gd name="connsiteX13" fmla="*/ 155448 w 5623560"/>
              <a:gd name="connsiteY13" fmla="*/ 1335024 h 4197096"/>
              <a:gd name="connsiteX14" fmla="*/ 82296 w 5623560"/>
              <a:gd name="connsiteY14" fmla="*/ 1472184 h 4197096"/>
              <a:gd name="connsiteX15" fmla="*/ 256032 w 5623560"/>
              <a:gd name="connsiteY15" fmla="*/ 1682496 h 4197096"/>
              <a:gd name="connsiteX16" fmla="*/ 329184 w 5623560"/>
              <a:gd name="connsiteY16" fmla="*/ 1792224 h 4197096"/>
              <a:gd name="connsiteX17" fmla="*/ 246888 w 5623560"/>
              <a:gd name="connsiteY17" fmla="*/ 1911096 h 4197096"/>
              <a:gd name="connsiteX18" fmla="*/ 173736 w 5623560"/>
              <a:gd name="connsiteY18" fmla="*/ 2084832 h 4197096"/>
              <a:gd name="connsiteX19" fmla="*/ 219456 w 5623560"/>
              <a:gd name="connsiteY19" fmla="*/ 2276856 h 4197096"/>
              <a:gd name="connsiteX20" fmla="*/ 731520 w 5623560"/>
              <a:gd name="connsiteY20" fmla="*/ 2249424 h 4197096"/>
              <a:gd name="connsiteX21" fmla="*/ 731520 w 5623560"/>
              <a:gd name="connsiteY21" fmla="*/ 2039112 h 4197096"/>
              <a:gd name="connsiteX22" fmla="*/ 768096 w 5623560"/>
              <a:gd name="connsiteY22" fmla="*/ 1901952 h 4197096"/>
              <a:gd name="connsiteX23" fmla="*/ 905256 w 5623560"/>
              <a:gd name="connsiteY23" fmla="*/ 1810512 h 4197096"/>
              <a:gd name="connsiteX24" fmla="*/ 1133856 w 5623560"/>
              <a:gd name="connsiteY24" fmla="*/ 1709928 h 4197096"/>
              <a:gd name="connsiteX25" fmla="*/ 1499616 w 5623560"/>
              <a:gd name="connsiteY25" fmla="*/ 1737360 h 4197096"/>
              <a:gd name="connsiteX26" fmla="*/ 1773936 w 5623560"/>
              <a:gd name="connsiteY26" fmla="*/ 1810512 h 4197096"/>
              <a:gd name="connsiteX27" fmla="*/ 2075688 w 5623560"/>
              <a:gd name="connsiteY27" fmla="*/ 1938528 h 4197096"/>
              <a:gd name="connsiteX28" fmla="*/ 2304288 w 5623560"/>
              <a:gd name="connsiteY28" fmla="*/ 2093976 h 4197096"/>
              <a:gd name="connsiteX29" fmla="*/ 2450592 w 5623560"/>
              <a:gd name="connsiteY29" fmla="*/ 2231136 h 4197096"/>
              <a:gd name="connsiteX30" fmla="*/ 2569464 w 5623560"/>
              <a:gd name="connsiteY30" fmla="*/ 2359152 h 4197096"/>
              <a:gd name="connsiteX31" fmla="*/ 2633472 w 5623560"/>
              <a:gd name="connsiteY31" fmla="*/ 2505456 h 4197096"/>
              <a:gd name="connsiteX32" fmla="*/ 2523744 w 5623560"/>
              <a:gd name="connsiteY32" fmla="*/ 2624328 h 4197096"/>
              <a:gd name="connsiteX33" fmla="*/ 2286000 w 5623560"/>
              <a:gd name="connsiteY33" fmla="*/ 2788920 h 4197096"/>
              <a:gd name="connsiteX34" fmla="*/ 2075688 w 5623560"/>
              <a:gd name="connsiteY34" fmla="*/ 2880360 h 4197096"/>
              <a:gd name="connsiteX35" fmla="*/ 1783080 w 5623560"/>
              <a:gd name="connsiteY35" fmla="*/ 2999232 h 4197096"/>
              <a:gd name="connsiteX36" fmla="*/ 1545336 w 5623560"/>
              <a:gd name="connsiteY36" fmla="*/ 3017520 h 4197096"/>
              <a:gd name="connsiteX37" fmla="*/ 1243584 w 5623560"/>
              <a:gd name="connsiteY37" fmla="*/ 2962656 h 4197096"/>
              <a:gd name="connsiteX38" fmla="*/ 1014984 w 5623560"/>
              <a:gd name="connsiteY38" fmla="*/ 2871216 h 4197096"/>
              <a:gd name="connsiteX39" fmla="*/ 804672 w 5623560"/>
              <a:gd name="connsiteY39" fmla="*/ 2679192 h 4197096"/>
              <a:gd name="connsiteX40" fmla="*/ 694944 w 5623560"/>
              <a:gd name="connsiteY40" fmla="*/ 2514600 h 4197096"/>
              <a:gd name="connsiteX41" fmla="*/ 685800 w 5623560"/>
              <a:gd name="connsiteY41" fmla="*/ 2359152 h 4197096"/>
              <a:gd name="connsiteX42" fmla="*/ 676656 w 5623560"/>
              <a:gd name="connsiteY42" fmla="*/ 2221992 h 4197096"/>
              <a:gd name="connsiteX43" fmla="*/ 219456 w 5623560"/>
              <a:gd name="connsiteY43" fmla="*/ 2258568 h 4197096"/>
              <a:gd name="connsiteX44" fmla="*/ 356616 w 5623560"/>
              <a:gd name="connsiteY44" fmla="*/ 2523744 h 4197096"/>
              <a:gd name="connsiteX45" fmla="*/ 466344 w 5623560"/>
              <a:gd name="connsiteY45" fmla="*/ 2761488 h 4197096"/>
              <a:gd name="connsiteX46" fmla="*/ 621792 w 5623560"/>
              <a:gd name="connsiteY46" fmla="*/ 2980944 h 4197096"/>
              <a:gd name="connsiteX47" fmla="*/ 749808 w 5623560"/>
              <a:gd name="connsiteY47" fmla="*/ 3154680 h 4197096"/>
              <a:gd name="connsiteX48" fmla="*/ 996696 w 5623560"/>
              <a:gd name="connsiteY48" fmla="*/ 3493008 h 4197096"/>
              <a:gd name="connsiteX49" fmla="*/ 1225296 w 5623560"/>
              <a:gd name="connsiteY49" fmla="*/ 3694176 h 4197096"/>
              <a:gd name="connsiteX50" fmla="*/ 1435608 w 5623560"/>
              <a:gd name="connsiteY50" fmla="*/ 3822192 h 4197096"/>
              <a:gd name="connsiteX51" fmla="*/ 1664208 w 5623560"/>
              <a:gd name="connsiteY51" fmla="*/ 3959352 h 4197096"/>
              <a:gd name="connsiteX52" fmla="*/ 1792224 w 5623560"/>
              <a:gd name="connsiteY52" fmla="*/ 4096512 h 4197096"/>
              <a:gd name="connsiteX53" fmla="*/ 2057400 w 5623560"/>
              <a:gd name="connsiteY53" fmla="*/ 4123944 h 4197096"/>
              <a:gd name="connsiteX54" fmla="*/ 2423160 w 5623560"/>
              <a:gd name="connsiteY54" fmla="*/ 4133088 h 4197096"/>
              <a:gd name="connsiteX55" fmla="*/ 2679192 w 5623560"/>
              <a:gd name="connsiteY55" fmla="*/ 4142232 h 4197096"/>
              <a:gd name="connsiteX56" fmla="*/ 2935224 w 5623560"/>
              <a:gd name="connsiteY56" fmla="*/ 4151376 h 4197096"/>
              <a:gd name="connsiteX57" fmla="*/ 3218688 w 5623560"/>
              <a:gd name="connsiteY57" fmla="*/ 4197096 h 4197096"/>
              <a:gd name="connsiteX58" fmla="*/ 3502152 w 5623560"/>
              <a:gd name="connsiteY58" fmla="*/ 4187952 h 4197096"/>
              <a:gd name="connsiteX59" fmla="*/ 3593592 w 5623560"/>
              <a:gd name="connsiteY59" fmla="*/ 4169664 h 4197096"/>
              <a:gd name="connsiteX60" fmla="*/ 3831336 w 5623560"/>
              <a:gd name="connsiteY60" fmla="*/ 4087368 h 4197096"/>
              <a:gd name="connsiteX61" fmla="*/ 4059936 w 5623560"/>
              <a:gd name="connsiteY61" fmla="*/ 3922776 h 4197096"/>
              <a:gd name="connsiteX62" fmla="*/ 4187952 w 5623560"/>
              <a:gd name="connsiteY62" fmla="*/ 3867912 h 4197096"/>
              <a:gd name="connsiteX63" fmla="*/ 4416552 w 5623560"/>
              <a:gd name="connsiteY63" fmla="*/ 3822192 h 4197096"/>
              <a:gd name="connsiteX64" fmla="*/ 4581144 w 5623560"/>
              <a:gd name="connsiteY64" fmla="*/ 3666744 h 4197096"/>
              <a:gd name="connsiteX65" fmla="*/ 4882896 w 5623560"/>
              <a:gd name="connsiteY65" fmla="*/ 3328416 h 4197096"/>
              <a:gd name="connsiteX66" fmla="*/ 5010912 w 5623560"/>
              <a:gd name="connsiteY66" fmla="*/ 3200400 h 4197096"/>
              <a:gd name="connsiteX67" fmla="*/ 5029200 w 5623560"/>
              <a:gd name="connsiteY67" fmla="*/ 3017520 h 4197096"/>
              <a:gd name="connsiteX68" fmla="*/ 5093208 w 5623560"/>
              <a:gd name="connsiteY68" fmla="*/ 2834640 h 4197096"/>
              <a:gd name="connsiteX69" fmla="*/ 5248656 w 5623560"/>
              <a:gd name="connsiteY69" fmla="*/ 2624328 h 4197096"/>
              <a:gd name="connsiteX70" fmla="*/ 4718304 w 5623560"/>
              <a:gd name="connsiteY70" fmla="*/ 2624328 h 4197096"/>
              <a:gd name="connsiteX71" fmla="*/ 4590288 w 5623560"/>
              <a:gd name="connsiteY71" fmla="*/ 2843784 h 4197096"/>
              <a:gd name="connsiteX72" fmla="*/ 4361688 w 5623560"/>
              <a:gd name="connsiteY72" fmla="*/ 3081528 h 4197096"/>
              <a:gd name="connsiteX73" fmla="*/ 4023360 w 5623560"/>
              <a:gd name="connsiteY73" fmla="*/ 3118104 h 4197096"/>
              <a:gd name="connsiteX74" fmla="*/ 3895344 w 5623560"/>
              <a:gd name="connsiteY74" fmla="*/ 3127248 h 4197096"/>
              <a:gd name="connsiteX75" fmla="*/ 3520440 w 5623560"/>
              <a:gd name="connsiteY75" fmla="*/ 3127248 h 4197096"/>
              <a:gd name="connsiteX76" fmla="*/ 3438144 w 5623560"/>
              <a:gd name="connsiteY76" fmla="*/ 3108960 h 4197096"/>
              <a:gd name="connsiteX77" fmla="*/ 3209544 w 5623560"/>
              <a:gd name="connsiteY77" fmla="*/ 3026664 h 4197096"/>
              <a:gd name="connsiteX78" fmla="*/ 3017520 w 5623560"/>
              <a:gd name="connsiteY78" fmla="*/ 2935224 h 4197096"/>
              <a:gd name="connsiteX79" fmla="*/ 3108960 w 5623560"/>
              <a:gd name="connsiteY79" fmla="*/ 2761488 h 4197096"/>
              <a:gd name="connsiteX80" fmla="*/ 3209544 w 5623560"/>
              <a:gd name="connsiteY80" fmla="*/ 2542032 h 4197096"/>
              <a:gd name="connsiteX81" fmla="*/ 3374136 w 5623560"/>
              <a:gd name="connsiteY81" fmla="*/ 2441448 h 4197096"/>
              <a:gd name="connsiteX82" fmla="*/ 3392424 w 5623560"/>
              <a:gd name="connsiteY82" fmla="*/ 2350008 h 4197096"/>
              <a:gd name="connsiteX83" fmla="*/ 3456432 w 5623560"/>
              <a:gd name="connsiteY83" fmla="*/ 2267712 h 4197096"/>
              <a:gd name="connsiteX84" fmla="*/ 3648456 w 5623560"/>
              <a:gd name="connsiteY84" fmla="*/ 2176272 h 4197096"/>
              <a:gd name="connsiteX85" fmla="*/ 3749040 w 5623560"/>
              <a:gd name="connsiteY85" fmla="*/ 2103120 h 4197096"/>
              <a:gd name="connsiteX86" fmla="*/ 3877056 w 5623560"/>
              <a:gd name="connsiteY86" fmla="*/ 2048256 h 4197096"/>
              <a:gd name="connsiteX87" fmla="*/ 4032504 w 5623560"/>
              <a:gd name="connsiteY87" fmla="*/ 1956816 h 4197096"/>
              <a:gd name="connsiteX88" fmla="*/ 4224528 w 5623560"/>
              <a:gd name="connsiteY88" fmla="*/ 1929384 h 4197096"/>
              <a:gd name="connsiteX89" fmla="*/ 4462272 w 5623560"/>
              <a:gd name="connsiteY89" fmla="*/ 1901952 h 4197096"/>
              <a:gd name="connsiteX90" fmla="*/ 4709160 w 5623560"/>
              <a:gd name="connsiteY90" fmla="*/ 1975104 h 4197096"/>
              <a:gd name="connsiteX91" fmla="*/ 4974336 w 5623560"/>
              <a:gd name="connsiteY91" fmla="*/ 2157984 h 4197096"/>
              <a:gd name="connsiteX92" fmla="*/ 4974336 w 5623560"/>
              <a:gd name="connsiteY92" fmla="*/ 2359152 h 4197096"/>
              <a:gd name="connsiteX93" fmla="*/ 4553712 w 5623560"/>
              <a:gd name="connsiteY93" fmla="*/ 2331720 h 4197096"/>
              <a:gd name="connsiteX94" fmla="*/ 4544568 w 5623560"/>
              <a:gd name="connsiteY94" fmla="*/ 2386584 h 4197096"/>
              <a:gd name="connsiteX95" fmla="*/ 4690872 w 5623560"/>
              <a:gd name="connsiteY95" fmla="*/ 2487168 h 4197096"/>
              <a:gd name="connsiteX96" fmla="*/ 4745736 w 5623560"/>
              <a:gd name="connsiteY96" fmla="*/ 2633472 h 4197096"/>
              <a:gd name="connsiteX97" fmla="*/ 5266944 w 5623560"/>
              <a:gd name="connsiteY97" fmla="*/ 2633472 h 4197096"/>
              <a:gd name="connsiteX98" fmla="*/ 5394960 w 5623560"/>
              <a:gd name="connsiteY98" fmla="*/ 2414016 h 4197096"/>
              <a:gd name="connsiteX99" fmla="*/ 5495544 w 5623560"/>
              <a:gd name="connsiteY99" fmla="*/ 2194560 h 4197096"/>
              <a:gd name="connsiteX100" fmla="*/ 5522976 w 5623560"/>
              <a:gd name="connsiteY100" fmla="*/ 1911096 h 4197096"/>
              <a:gd name="connsiteX101" fmla="*/ 5586984 w 5623560"/>
              <a:gd name="connsiteY101" fmla="*/ 1755648 h 4197096"/>
              <a:gd name="connsiteX102" fmla="*/ 5623560 w 5623560"/>
              <a:gd name="connsiteY102" fmla="*/ 1581912 h 4197096"/>
              <a:gd name="connsiteX103" fmla="*/ 5586984 w 5623560"/>
              <a:gd name="connsiteY103" fmla="*/ 1426464 h 4197096"/>
              <a:gd name="connsiteX104" fmla="*/ 5614416 w 5623560"/>
              <a:gd name="connsiteY104" fmla="*/ 1115568 h 4197096"/>
              <a:gd name="connsiteX105" fmla="*/ 5568696 w 5623560"/>
              <a:gd name="connsiteY105" fmla="*/ 886968 h 4197096"/>
              <a:gd name="connsiteX106" fmla="*/ 5367528 w 5623560"/>
              <a:gd name="connsiteY106" fmla="*/ 603504 h 4197096"/>
              <a:gd name="connsiteX107" fmla="*/ 5193792 w 5623560"/>
              <a:gd name="connsiteY107" fmla="*/ 356616 h 4197096"/>
              <a:gd name="connsiteX108" fmla="*/ 5047488 w 5623560"/>
              <a:gd name="connsiteY108" fmla="*/ 246888 h 4197096"/>
              <a:gd name="connsiteX109" fmla="*/ 4846320 w 5623560"/>
              <a:gd name="connsiteY109" fmla="*/ 54864 h 4197096"/>
              <a:gd name="connsiteX110" fmla="*/ 4736592 w 5623560"/>
              <a:gd name="connsiteY110" fmla="*/ 18288 h 4197096"/>
              <a:gd name="connsiteX111" fmla="*/ 4645152 w 5623560"/>
              <a:gd name="connsiteY111" fmla="*/ 0 h 4197096"/>
              <a:gd name="connsiteX112" fmla="*/ 4416552 w 5623560"/>
              <a:gd name="connsiteY112" fmla="*/ 100584 h 4197096"/>
              <a:gd name="connsiteX113" fmla="*/ 4197096 w 5623560"/>
              <a:gd name="connsiteY113" fmla="*/ 210312 h 4197096"/>
              <a:gd name="connsiteX114" fmla="*/ 3995928 w 5623560"/>
              <a:gd name="connsiteY114" fmla="*/ 292608 h 4197096"/>
              <a:gd name="connsiteX115" fmla="*/ 3776472 w 5623560"/>
              <a:gd name="connsiteY115" fmla="*/ 384048 h 4197096"/>
              <a:gd name="connsiteX116" fmla="*/ 3474720 w 5623560"/>
              <a:gd name="connsiteY116" fmla="*/ 429768 h 4197096"/>
              <a:gd name="connsiteX117" fmla="*/ 3154680 w 5623560"/>
              <a:gd name="connsiteY117" fmla="*/ 429768 h 4197096"/>
              <a:gd name="connsiteX118" fmla="*/ 2999232 w 5623560"/>
              <a:gd name="connsiteY118" fmla="*/ 429768 h 4197096"/>
              <a:gd name="connsiteX119" fmla="*/ 2788920 w 5623560"/>
              <a:gd name="connsiteY119" fmla="*/ 393192 h 4197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5623560" h="4197096">
                <a:moveTo>
                  <a:pt x="2788920" y="393192"/>
                </a:moveTo>
                <a:lnTo>
                  <a:pt x="2633472" y="411480"/>
                </a:lnTo>
                <a:lnTo>
                  <a:pt x="2322576" y="493776"/>
                </a:lnTo>
                <a:lnTo>
                  <a:pt x="1901952" y="493776"/>
                </a:lnTo>
                <a:lnTo>
                  <a:pt x="1417320" y="393192"/>
                </a:lnTo>
                <a:lnTo>
                  <a:pt x="1069848" y="274320"/>
                </a:lnTo>
                <a:lnTo>
                  <a:pt x="813816" y="146304"/>
                </a:lnTo>
                <a:lnTo>
                  <a:pt x="448056" y="173736"/>
                </a:lnTo>
                <a:lnTo>
                  <a:pt x="292608" y="338328"/>
                </a:lnTo>
                <a:lnTo>
                  <a:pt x="192024" y="475488"/>
                </a:lnTo>
                <a:lnTo>
                  <a:pt x="54864" y="694944"/>
                </a:lnTo>
                <a:lnTo>
                  <a:pt x="0" y="941832"/>
                </a:lnTo>
                <a:lnTo>
                  <a:pt x="173736" y="1197864"/>
                </a:lnTo>
                <a:lnTo>
                  <a:pt x="155448" y="1335024"/>
                </a:lnTo>
                <a:lnTo>
                  <a:pt x="82296" y="1472184"/>
                </a:lnTo>
                <a:lnTo>
                  <a:pt x="256032" y="1682496"/>
                </a:lnTo>
                <a:lnTo>
                  <a:pt x="329184" y="1792224"/>
                </a:lnTo>
                <a:lnTo>
                  <a:pt x="246888" y="1911096"/>
                </a:lnTo>
                <a:lnTo>
                  <a:pt x="173736" y="2084832"/>
                </a:lnTo>
                <a:lnTo>
                  <a:pt x="219456" y="2276856"/>
                </a:lnTo>
                <a:lnTo>
                  <a:pt x="731520" y="2249424"/>
                </a:lnTo>
                <a:lnTo>
                  <a:pt x="731520" y="2039112"/>
                </a:lnTo>
                <a:lnTo>
                  <a:pt x="768096" y="1901952"/>
                </a:lnTo>
                <a:lnTo>
                  <a:pt x="905256" y="1810512"/>
                </a:lnTo>
                <a:lnTo>
                  <a:pt x="1133856" y="1709928"/>
                </a:lnTo>
                <a:lnTo>
                  <a:pt x="1499616" y="1737360"/>
                </a:lnTo>
                <a:lnTo>
                  <a:pt x="1773936" y="1810512"/>
                </a:lnTo>
                <a:lnTo>
                  <a:pt x="2075688" y="1938528"/>
                </a:lnTo>
                <a:lnTo>
                  <a:pt x="2304288" y="2093976"/>
                </a:lnTo>
                <a:lnTo>
                  <a:pt x="2450592" y="2231136"/>
                </a:lnTo>
                <a:lnTo>
                  <a:pt x="2569464" y="2359152"/>
                </a:lnTo>
                <a:lnTo>
                  <a:pt x="2633472" y="2505456"/>
                </a:lnTo>
                <a:lnTo>
                  <a:pt x="2523744" y="2624328"/>
                </a:lnTo>
                <a:lnTo>
                  <a:pt x="2286000" y="2788920"/>
                </a:lnTo>
                <a:lnTo>
                  <a:pt x="2075688" y="2880360"/>
                </a:lnTo>
                <a:lnTo>
                  <a:pt x="1783080" y="2999232"/>
                </a:lnTo>
                <a:lnTo>
                  <a:pt x="1545336" y="3017520"/>
                </a:lnTo>
                <a:lnTo>
                  <a:pt x="1243584" y="2962656"/>
                </a:lnTo>
                <a:lnTo>
                  <a:pt x="1014984" y="2871216"/>
                </a:lnTo>
                <a:lnTo>
                  <a:pt x="804672" y="2679192"/>
                </a:lnTo>
                <a:lnTo>
                  <a:pt x="694944" y="2514600"/>
                </a:lnTo>
                <a:lnTo>
                  <a:pt x="685800" y="2359152"/>
                </a:lnTo>
                <a:lnTo>
                  <a:pt x="676656" y="2221992"/>
                </a:lnTo>
                <a:lnTo>
                  <a:pt x="219456" y="2258568"/>
                </a:lnTo>
                <a:lnTo>
                  <a:pt x="356616" y="2523744"/>
                </a:lnTo>
                <a:lnTo>
                  <a:pt x="466344" y="2761488"/>
                </a:lnTo>
                <a:lnTo>
                  <a:pt x="621792" y="2980944"/>
                </a:lnTo>
                <a:lnTo>
                  <a:pt x="749808" y="3154680"/>
                </a:lnTo>
                <a:lnTo>
                  <a:pt x="996696" y="3493008"/>
                </a:lnTo>
                <a:lnTo>
                  <a:pt x="1225296" y="3694176"/>
                </a:lnTo>
                <a:lnTo>
                  <a:pt x="1435608" y="3822192"/>
                </a:lnTo>
                <a:lnTo>
                  <a:pt x="1664208" y="3959352"/>
                </a:lnTo>
                <a:lnTo>
                  <a:pt x="1792224" y="4096512"/>
                </a:lnTo>
                <a:lnTo>
                  <a:pt x="2057400" y="4123944"/>
                </a:lnTo>
                <a:lnTo>
                  <a:pt x="2423160" y="4133088"/>
                </a:lnTo>
                <a:lnTo>
                  <a:pt x="2679192" y="4142232"/>
                </a:lnTo>
                <a:lnTo>
                  <a:pt x="2935224" y="4151376"/>
                </a:lnTo>
                <a:lnTo>
                  <a:pt x="3218688" y="4197096"/>
                </a:lnTo>
                <a:lnTo>
                  <a:pt x="3502152" y="4187952"/>
                </a:lnTo>
                <a:lnTo>
                  <a:pt x="3593592" y="4169664"/>
                </a:lnTo>
                <a:lnTo>
                  <a:pt x="3831336" y="4087368"/>
                </a:lnTo>
                <a:lnTo>
                  <a:pt x="4059936" y="3922776"/>
                </a:lnTo>
                <a:lnTo>
                  <a:pt x="4187952" y="3867912"/>
                </a:lnTo>
                <a:lnTo>
                  <a:pt x="4416552" y="3822192"/>
                </a:lnTo>
                <a:lnTo>
                  <a:pt x="4581144" y="3666744"/>
                </a:lnTo>
                <a:lnTo>
                  <a:pt x="4882896" y="3328416"/>
                </a:lnTo>
                <a:lnTo>
                  <a:pt x="5010912" y="3200400"/>
                </a:lnTo>
                <a:lnTo>
                  <a:pt x="5029200" y="3017520"/>
                </a:lnTo>
                <a:lnTo>
                  <a:pt x="5093208" y="2834640"/>
                </a:lnTo>
                <a:lnTo>
                  <a:pt x="5248656" y="2624328"/>
                </a:lnTo>
                <a:lnTo>
                  <a:pt x="4718304" y="2624328"/>
                </a:lnTo>
                <a:lnTo>
                  <a:pt x="4590288" y="2843784"/>
                </a:lnTo>
                <a:lnTo>
                  <a:pt x="4361688" y="3081528"/>
                </a:lnTo>
                <a:lnTo>
                  <a:pt x="4023360" y="3118104"/>
                </a:lnTo>
                <a:cubicBezTo>
                  <a:pt x="3925917" y="3128931"/>
                  <a:pt x="3968665" y="3127248"/>
                  <a:pt x="3895344" y="3127248"/>
                </a:cubicBezTo>
                <a:lnTo>
                  <a:pt x="3520440" y="3127248"/>
                </a:lnTo>
                <a:lnTo>
                  <a:pt x="3438144" y="3108960"/>
                </a:lnTo>
                <a:lnTo>
                  <a:pt x="3209544" y="3026664"/>
                </a:lnTo>
                <a:lnTo>
                  <a:pt x="3017520" y="2935224"/>
                </a:lnTo>
                <a:lnTo>
                  <a:pt x="3108960" y="2761488"/>
                </a:lnTo>
                <a:lnTo>
                  <a:pt x="3209544" y="2542032"/>
                </a:lnTo>
                <a:lnTo>
                  <a:pt x="3374136" y="2441448"/>
                </a:lnTo>
                <a:lnTo>
                  <a:pt x="3392424" y="2350008"/>
                </a:lnTo>
                <a:lnTo>
                  <a:pt x="3456432" y="2267712"/>
                </a:lnTo>
                <a:lnTo>
                  <a:pt x="3648456" y="2176272"/>
                </a:lnTo>
                <a:lnTo>
                  <a:pt x="3749040" y="2103120"/>
                </a:lnTo>
                <a:lnTo>
                  <a:pt x="3877056" y="2048256"/>
                </a:lnTo>
                <a:lnTo>
                  <a:pt x="4032504" y="1956816"/>
                </a:lnTo>
                <a:lnTo>
                  <a:pt x="4224528" y="1929384"/>
                </a:lnTo>
                <a:lnTo>
                  <a:pt x="4462272" y="1901952"/>
                </a:lnTo>
                <a:lnTo>
                  <a:pt x="4709160" y="1975104"/>
                </a:lnTo>
                <a:lnTo>
                  <a:pt x="4974336" y="2157984"/>
                </a:lnTo>
                <a:lnTo>
                  <a:pt x="4974336" y="2359152"/>
                </a:lnTo>
                <a:lnTo>
                  <a:pt x="4553712" y="2331720"/>
                </a:lnTo>
                <a:lnTo>
                  <a:pt x="4544568" y="2386584"/>
                </a:lnTo>
                <a:lnTo>
                  <a:pt x="4690872" y="2487168"/>
                </a:lnTo>
                <a:lnTo>
                  <a:pt x="4745736" y="2633472"/>
                </a:lnTo>
                <a:lnTo>
                  <a:pt x="5266944" y="2633472"/>
                </a:lnTo>
                <a:lnTo>
                  <a:pt x="5394960" y="2414016"/>
                </a:lnTo>
                <a:lnTo>
                  <a:pt x="5495544" y="2194560"/>
                </a:lnTo>
                <a:lnTo>
                  <a:pt x="5522976" y="1911096"/>
                </a:lnTo>
                <a:lnTo>
                  <a:pt x="5586984" y="1755648"/>
                </a:lnTo>
                <a:lnTo>
                  <a:pt x="5623560" y="1581912"/>
                </a:lnTo>
                <a:lnTo>
                  <a:pt x="5586984" y="1426464"/>
                </a:lnTo>
                <a:lnTo>
                  <a:pt x="5614416" y="1115568"/>
                </a:lnTo>
                <a:lnTo>
                  <a:pt x="5568696" y="886968"/>
                </a:lnTo>
                <a:lnTo>
                  <a:pt x="5367528" y="603504"/>
                </a:lnTo>
                <a:lnTo>
                  <a:pt x="5193792" y="356616"/>
                </a:lnTo>
                <a:lnTo>
                  <a:pt x="5047488" y="246888"/>
                </a:lnTo>
                <a:lnTo>
                  <a:pt x="4846320" y="54864"/>
                </a:lnTo>
                <a:lnTo>
                  <a:pt x="4736592" y="18288"/>
                </a:lnTo>
                <a:lnTo>
                  <a:pt x="4645152" y="0"/>
                </a:lnTo>
                <a:lnTo>
                  <a:pt x="4416552" y="100584"/>
                </a:lnTo>
                <a:lnTo>
                  <a:pt x="4197096" y="210312"/>
                </a:lnTo>
                <a:lnTo>
                  <a:pt x="3995928" y="292608"/>
                </a:lnTo>
                <a:lnTo>
                  <a:pt x="3776472" y="384048"/>
                </a:lnTo>
                <a:lnTo>
                  <a:pt x="3474720" y="429768"/>
                </a:lnTo>
                <a:lnTo>
                  <a:pt x="3154680" y="429768"/>
                </a:lnTo>
                <a:lnTo>
                  <a:pt x="2999232" y="429768"/>
                </a:lnTo>
                <a:lnTo>
                  <a:pt x="2788920" y="39319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6958584" y="1801368"/>
            <a:ext cx="1252728" cy="749808"/>
          </a:xfrm>
          <a:custGeom>
            <a:avLst/>
            <a:gdLst>
              <a:gd name="connsiteX0" fmla="*/ 822960 w 1252728"/>
              <a:gd name="connsiteY0" fmla="*/ 219456 h 749808"/>
              <a:gd name="connsiteX1" fmla="*/ 566928 w 1252728"/>
              <a:gd name="connsiteY1" fmla="*/ 301752 h 749808"/>
              <a:gd name="connsiteX2" fmla="*/ 283464 w 1252728"/>
              <a:gd name="connsiteY2" fmla="*/ 393192 h 749808"/>
              <a:gd name="connsiteX3" fmla="*/ 146304 w 1252728"/>
              <a:gd name="connsiteY3" fmla="*/ 493776 h 749808"/>
              <a:gd name="connsiteX4" fmla="*/ 27432 w 1252728"/>
              <a:gd name="connsiteY4" fmla="*/ 585216 h 749808"/>
              <a:gd name="connsiteX5" fmla="*/ 0 w 1252728"/>
              <a:gd name="connsiteY5" fmla="*/ 667512 h 749808"/>
              <a:gd name="connsiteX6" fmla="*/ 54864 w 1252728"/>
              <a:gd name="connsiteY6" fmla="*/ 749808 h 749808"/>
              <a:gd name="connsiteX7" fmla="*/ 292608 w 1252728"/>
              <a:gd name="connsiteY7" fmla="*/ 731520 h 749808"/>
              <a:gd name="connsiteX8" fmla="*/ 603504 w 1252728"/>
              <a:gd name="connsiteY8" fmla="*/ 630936 h 749808"/>
              <a:gd name="connsiteX9" fmla="*/ 850392 w 1252728"/>
              <a:gd name="connsiteY9" fmla="*/ 521208 h 749808"/>
              <a:gd name="connsiteX10" fmla="*/ 1060704 w 1252728"/>
              <a:gd name="connsiteY10" fmla="*/ 374904 h 749808"/>
              <a:gd name="connsiteX11" fmla="*/ 1170432 w 1252728"/>
              <a:gd name="connsiteY11" fmla="*/ 320040 h 749808"/>
              <a:gd name="connsiteX12" fmla="*/ 1252728 w 1252728"/>
              <a:gd name="connsiteY12" fmla="*/ 228600 h 749808"/>
              <a:gd name="connsiteX13" fmla="*/ 1225296 w 1252728"/>
              <a:gd name="connsiteY13" fmla="*/ 128016 h 749808"/>
              <a:gd name="connsiteX14" fmla="*/ 1188720 w 1252728"/>
              <a:gd name="connsiteY14" fmla="*/ 36576 h 749808"/>
              <a:gd name="connsiteX15" fmla="*/ 1133856 w 1252728"/>
              <a:gd name="connsiteY15" fmla="*/ 0 h 749808"/>
              <a:gd name="connsiteX16" fmla="*/ 1024128 w 1252728"/>
              <a:gd name="connsiteY16" fmla="*/ 18288 h 749808"/>
              <a:gd name="connsiteX17" fmla="*/ 932688 w 1252728"/>
              <a:gd name="connsiteY17" fmla="*/ 91440 h 749808"/>
              <a:gd name="connsiteX18" fmla="*/ 859536 w 1252728"/>
              <a:gd name="connsiteY18" fmla="*/ 164592 h 749808"/>
              <a:gd name="connsiteX19" fmla="*/ 822960 w 1252728"/>
              <a:gd name="connsiteY19" fmla="*/ 219456 h 7498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252728" h="749808">
                <a:moveTo>
                  <a:pt x="822960" y="219456"/>
                </a:moveTo>
                <a:lnTo>
                  <a:pt x="566928" y="301752"/>
                </a:lnTo>
                <a:lnTo>
                  <a:pt x="283464" y="393192"/>
                </a:lnTo>
                <a:lnTo>
                  <a:pt x="146304" y="493776"/>
                </a:lnTo>
                <a:lnTo>
                  <a:pt x="27432" y="585216"/>
                </a:lnTo>
                <a:lnTo>
                  <a:pt x="0" y="667512"/>
                </a:lnTo>
                <a:lnTo>
                  <a:pt x="54864" y="749808"/>
                </a:lnTo>
                <a:lnTo>
                  <a:pt x="292608" y="731520"/>
                </a:lnTo>
                <a:lnTo>
                  <a:pt x="603504" y="630936"/>
                </a:lnTo>
                <a:lnTo>
                  <a:pt x="850392" y="521208"/>
                </a:lnTo>
                <a:lnTo>
                  <a:pt x="1060704" y="374904"/>
                </a:lnTo>
                <a:lnTo>
                  <a:pt x="1170432" y="320040"/>
                </a:lnTo>
                <a:lnTo>
                  <a:pt x="1252728" y="228600"/>
                </a:lnTo>
                <a:lnTo>
                  <a:pt x="1225296" y="128016"/>
                </a:lnTo>
                <a:lnTo>
                  <a:pt x="1188720" y="36576"/>
                </a:lnTo>
                <a:lnTo>
                  <a:pt x="1133856" y="0"/>
                </a:lnTo>
                <a:lnTo>
                  <a:pt x="1024128" y="18288"/>
                </a:lnTo>
                <a:lnTo>
                  <a:pt x="932688" y="91440"/>
                </a:lnTo>
                <a:lnTo>
                  <a:pt x="859536" y="164592"/>
                </a:lnTo>
                <a:lnTo>
                  <a:pt x="822960" y="21945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7781544" y="1527048"/>
            <a:ext cx="338328" cy="274320"/>
          </a:xfrm>
          <a:custGeom>
            <a:avLst/>
            <a:gdLst>
              <a:gd name="connsiteX0" fmla="*/ 237744 w 338328"/>
              <a:gd name="connsiteY0" fmla="*/ 0 h 274320"/>
              <a:gd name="connsiteX1" fmla="*/ 73152 w 338328"/>
              <a:gd name="connsiteY1" fmla="*/ 54864 h 274320"/>
              <a:gd name="connsiteX2" fmla="*/ 0 w 338328"/>
              <a:gd name="connsiteY2" fmla="*/ 137160 h 274320"/>
              <a:gd name="connsiteX3" fmla="*/ 36576 w 338328"/>
              <a:gd name="connsiteY3" fmla="*/ 237744 h 274320"/>
              <a:gd name="connsiteX4" fmla="*/ 82296 w 338328"/>
              <a:gd name="connsiteY4" fmla="*/ 274320 h 274320"/>
              <a:gd name="connsiteX5" fmla="*/ 155448 w 338328"/>
              <a:gd name="connsiteY5" fmla="*/ 246888 h 274320"/>
              <a:gd name="connsiteX6" fmla="*/ 228600 w 338328"/>
              <a:gd name="connsiteY6" fmla="*/ 246888 h 274320"/>
              <a:gd name="connsiteX7" fmla="*/ 283464 w 338328"/>
              <a:gd name="connsiteY7" fmla="*/ 237744 h 274320"/>
              <a:gd name="connsiteX8" fmla="*/ 329184 w 338328"/>
              <a:gd name="connsiteY8" fmla="*/ 210312 h 274320"/>
              <a:gd name="connsiteX9" fmla="*/ 338328 w 338328"/>
              <a:gd name="connsiteY9" fmla="*/ 137160 h 274320"/>
              <a:gd name="connsiteX10" fmla="*/ 310896 w 338328"/>
              <a:gd name="connsiteY10" fmla="*/ 36576 h 274320"/>
              <a:gd name="connsiteX11" fmla="*/ 237744 w 338328"/>
              <a:gd name="connsiteY11" fmla="*/ 0 h 2743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328" h="274320">
                <a:moveTo>
                  <a:pt x="237744" y="0"/>
                </a:moveTo>
                <a:lnTo>
                  <a:pt x="73152" y="54864"/>
                </a:lnTo>
                <a:lnTo>
                  <a:pt x="0" y="137160"/>
                </a:lnTo>
                <a:lnTo>
                  <a:pt x="36576" y="237744"/>
                </a:lnTo>
                <a:lnTo>
                  <a:pt x="82296" y="274320"/>
                </a:lnTo>
                <a:lnTo>
                  <a:pt x="155448" y="246888"/>
                </a:lnTo>
                <a:lnTo>
                  <a:pt x="228600" y="246888"/>
                </a:lnTo>
                <a:lnTo>
                  <a:pt x="283464" y="237744"/>
                </a:lnTo>
                <a:lnTo>
                  <a:pt x="329184" y="210312"/>
                </a:lnTo>
                <a:lnTo>
                  <a:pt x="338328" y="137160"/>
                </a:lnTo>
                <a:lnTo>
                  <a:pt x="310896" y="36576"/>
                </a:lnTo>
                <a:lnTo>
                  <a:pt x="23774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7424928" y="978408"/>
            <a:ext cx="603504" cy="548640"/>
          </a:xfrm>
          <a:custGeom>
            <a:avLst/>
            <a:gdLst>
              <a:gd name="connsiteX0" fmla="*/ 512064 w 603504"/>
              <a:gd name="connsiteY0" fmla="*/ 329184 h 548640"/>
              <a:gd name="connsiteX1" fmla="*/ 347472 w 603504"/>
              <a:gd name="connsiteY1" fmla="*/ 155448 h 548640"/>
              <a:gd name="connsiteX2" fmla="*/ 228600 w 603504"/>
              <a:gd name="connsiteY2" fmla="*/ 64008 h 548640"/>
              <a:gd name="connsiteX3" fmla="*/ 118872 w 603504"/>
              <a:gd name="connsiteY3" fmla="*/ 27432 h 548640"/>
              <a:gd name="connsiteX4" fmla="*/ 9144 w 603504"/>
              <a:gd name="connsiteY4" fmla="*/ 0 h 548640"/>
              <a:gd name="connsiteX5" fmla="*/ 0 w 603504"/>
              <a:gd name="connsiteY5" fmla="*/ 73152 h 548640"/>
              <a:gd name="connsiteX6" fmla="*/ 128016 w 603504"/>
              <a:gd name="connsiteY6" fmla="*/ 192024 h 548640"/>
              <a:gd name="connsiteX7" fmla="*/ 246888 w 603504"/>
              <a:gd name="connsiteY7" fmla="*/ 301752 h 548640"/>
              <a:gd name="connsiteX8" fmla="*/ 329184 w 603504"/>
              <a:gd name="connsiteY8" fmla="*/ 466344 h 548640"/>
              <a:gd name="connsiteX9" fmla="*/ 356616 w 603504"/>
              <a:gd name="connsiteY9" fmla="*/ 548640 h 548640"/>
              <a:gd name="connsiteX10" fmla="*/ 457200 w 603504"/>
              <a:gd name="connsiteY10" fmla="*/ 548640 h 548640"/>
              <a:gd name="connsiteX11" fmla="*/ 521208 w 603504"/>
              <a:gd name="connsiteY11" fmla="*/ 512064 h 548640"/>
              <a:gd name="connsiteX12" fmla="*/ 585216 w 603504"/>
              <a:gd name="connsiteY12" fmla="*/ 502920 h 548640"/>
              <a:gd name="connsiteX13" fmla="*/ 603504 w 603504"/>
              <a:gd name="connsiteY13" fmla="*/ 466344 h 548640"/>
              <a:gd name="connsiteX14" fmla="*/ 548640 w 603504"/>
              <a:gd name="connsiteY14" fmla="*/ 374904 h 548640"/>
              <a:gd name="connsiteX15" fmla="*/ 512064 w 603504"/>
              <a:gd name="connsiteY15" fmla="*/ 329184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03504" h="548640">
                <a:moveTo>
                  <a:pt x="512064" y="329184"/>
                </a:moveTo>
                <a:lnTo>
                  <a:pt x="347472" y="155448"/>
                </a:lnTo>
                <a:lnTo>
                  <a:pt x="228600" y="64008"/>
                </a:lnTo>
                <a:lnTo>
                  <a:pt x="118872" y="27432"/>
                </a:lnTo>
                <a:lnTo>
                  <a:pt x="9144" y="0"/>
                </a:lnTo>
                <a:lnTo>
                  <a:pt x="0" y="73152"/>
                </a:lnTo>
                <a:lnTo>
                  <a:pt x="128016" y="192024"/>
                </a:lnTo>
                <a:lnTo>
                  <a:pt x="246888" y="301752"/>
                </a:lnTo>
                <a:lnTo>
                  <a:pt x="329184" y="466344"/>
                </a:lnTo>
                <a:lnTo>
                  <a:pt x="356616" y="548640"/>
                </a:lnTo>
                <a:lnTo>
                  <a:pt x="457200" y="548640"/>
                </a:lnTo>
                <a:lnTo>
                  <a:pt x="521208" y="512064"/>
                </a:lnTo>
                <a:lnTo>
                  <a:pt x="585216" y="502920"/>
                </a:lnTo>
                <a:lnTo>
                  <a:pt x="603504" y="466344"/>
                </a:lnTo>
                <a:lnTo>
                  <a:pt x="548640" y="374904"/>
                </a:lnTo>
                <a:lnTo>
                  <a:pt x="512064" y="32918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803136" y="740664"/>
            <a:ext cx="923544" cy="1069848"/>
          </a:xfrm>
          <a:custGeom>
            <a:avLst/>
            <a:gdLst>
              <a:gd name="connsiteX0" fmla="*/ 27432 w 923544"/>
              <a:gd name="connsiteY0" fmla="*/ 0 h 1069848"/>
              <a:gd name="connsiteX1" fmla="*/ 256032 w 923544"/>
              <a:gd name="connsiteY1" fmla="*/ 91440 h 1069848"/>
              <a:gd name="connsiteX2" fmla="*/ 493776 w 923544"/>
              <a:gd name="connsiteY2" fmla="*/ 228600 h 1069848"/>
              <a:gd name="connsiteX3" fmla="*/ 667512 w 923544"/>
              <a:gd name="connsiteY3" fmla="*/ 420624 h 1069848"/>
              <a:gd name="connsiteX4" fmla="*/ 850392 w 923544"/>
              <a:gd name="connsiteY4" fmla="*/ 640080 h 1069848"/>
              <a:gd name="connsiteX5" fmla="*/ 896112 w 923544"/>
              <a:gd name="connsiteY5" fmla="*/ 740664 h 1069848"/>
              <a:gd name="connsiteX6" fmla="*/ 923544 w 923544"/>
              <a:gd name="connsiteY6" fmla="*/ 868680 h 1069848"/>
              <a:gd name="connsiteX7" fmla="*/ 923544 w 923544"/>
              <a:gd name="connsiteY7" fmla="*/ 896112 h 1069848"/>
              <a:gd name="connsiteX8" fmla="*/ 877824 w 923544"/>
              <a:gd name="connsiteY8" fmla="*/ 1005840 h 1069848"/>
              <a:gd name="connsiteX9" fmla="*/ 722376 w 923544"/>
              <a:gd name="connsiteY9" fmla="*/ 1060704 h 1069848"/>
              <a:gd name="connsiteX10" fmla="*/ 603504 w 923544"/>
              <a:gd name="connsiteY10" fmla="*/ 1069848 h 1069848"/>
              <a:gd name="connsiteX11" fmla="*/ 521208 w 923544"/>
              <a:gd name="connsiteY11" fmla="*/ 950976 h 1069848"/>
              <a:gd name="connsiteX12" fmla="*/ 429768 w 923544"/>
              <a:gd name="connsiteY12" fmla="*/ 731520 h 1069848"/>
              <a:gd name="connsiteX13" fmla="*/ 301752 w 923544"/>
              <a:gd name="connsiteY13" fmla="*/ 521208 h 1069848"/>
              <a:gd name="connsiteX14" fmla="*/ 182880 w 923544"/>
              <a:gd name="connsiteY14" fmla="*/ 365760 h 1069848"/>
              <a:gd name="connsiteX15" fmla="*/ 100584 w 923544"/>
              <a:gd name="connsiteY15" fmla="*/ 256032 h 1069848"/>
              <a:gd name="connsiteX16" fmla="*/ 45720 w 923544"/>
              <a:gd name="connsiteY16" fmla="*/ 128016 h 1069848"/>
              <a:gd name="connsiteX17" fmla="*/ 0 w 923544"/>
              <a:gd name="connsiteY17" fmla="*/ 45720 h 1069848"/>
              <a:gd name="connsiteX18" fmla="*/ 27432 w 923544"/>
              <a:gd name="connsiteY18" fmla="*/ 0 h 10698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23544" h="1069848">
                <a:moveTo>
                  <a:pt x="27432" y="0"/>
                </a:moveTo>
                <a:lnTo>
                  <a:pt x="256032" y="91440"/>
                </a:lnTo>
                <a:lnTo>
                  <a:pt x="493776" y="228600"/>
                </a:lnTo>
                <a:lnTo>
                  <a:pt x="667512" y="420624"/>
                </a:lnTo>
                <a:lnTo>
                  <a:pt x="850392" y="640080"/>
                </a:lnTo>
                <a:lnTo>
                  <a:pt x="896112" y="740664"/>
                </a:lnTo>
                <a:lnTo>
                  <a:pt x="923544" y="868680"/>
                </a:lnTo>
                <a:lnTo>
                  <a:pt x="923544" y="896112"/>
                </a:lnTo>
                <a:lnTo>
                  <a:pt x="877824" y="1005840"/>
                </a:lnTo>
                <a:lnTo>
                  <a:pt x="722376" y="1060704"/>
                </a:lnTo>
                <a:lnTo>
                  <a:pt x="603504" y="1069848"/>
                </a:lnTo>
                <a:lnTo>
                  <a:pt x="521208" y="950976"/>
                </a:lnTo>
                <a:lnTo>
                  <a:pt x="429768" y="731520"/>
                </a:lnTo>
                <a:lnTo>
                  <a:pt x="301752" y="521208"/>
                </a:lnTo>
                <a:lnTo>
                  <a:pt x="182880" y="365760"/>
                </a:lnTo>
                <a:lnTo>
                  <a:pt x="100584" y="256032"/>
                </a:lnTo>
                <a:lnTo>
                  <a:pt x="45720" y="128016"/>
                </a:lnTo>
                <a:lnTo>
                  <a:pt x="0" y="45720"/>
                </a:lnTo>
                <a:lnTo>
                  <a:pt x="2743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7498080" y="2084832"/>
            <a:ext cx="2267712" cy="4169664"/>
          </a:xfrm>
          <a:custGeom>
            <a:avLst/>
            <a:gdLst>
              <a:gd name="connsiteX0" fmla="*/ 1243584 w 2267712"/>
              <a:gd name="connsiteY0" fmla="*/ 27432 h 4169664"/>
              <a:gd name="connsiteX1" fmla="*/ 1097280 w 2267712"/>
              <a:gd name="connsiteY1" fmla="*/ 0 h 4169664"/>
              <a:gd name="connsiteX2" fmla="*/ 877824 w 2267712"/>
              <a:gd name="connsiteY2" fmla="*/ 36576 h 4169664"/>
              <a:gd name="connsiteX3" fmla="*/ 859536 w 2267712"/>
              <a:gd name="connsiteY3" fmla="*/ 118872 h 4169664"/>
              <a:gd name="connsiteX4" fmla="*/ 1042416 w 2267712"/>
              <a:gd name="connsiteY4" fmla="*/ 228600 h 4169664"/>
              <a:gd name="connsiteX5" fmla="*/ 1298448 w 2267712"/>
              <a:gd name="connsiteY5" fmla="*/ 466344 h 4169664"/>
              <a:gd name="connsiteX6" fmla="*/ 1517904 w 2267712"/>
              <a:gd name="connsiteY6" fmla="*/ 786384 h 4169664"/>
              <a:gd name="connsiteX7" fmla="*/ 1618488 w 2267712"/>
              <a:gd name="connsiteY7" fmla="*/ 987552 h 4169664"/>
              <a:gd name="connsiteX8" fmla="*/ 1691640 w 2267712"/>
              <a:gd name="connsiteY8" fmla="*/ 1298448 h 4169664"/>
              <a:gd name="connsiteX9" fmla="*/ 1700784 w 2267712"/>
              <a:gd name="connsiteY9" fmla="*/ 1691640 h 4169664"/>
              <a:gd name="connsiteX10" fmla="*/ 1618488 w 2267712"/>
              <a:gd name="connsiteY10" fmla="*/ 2084832 h 4169664"/>
              <a:gd name="connsiteX11" fmla="*/ 1508760 w 2267712"/>
              <a:gd name="connsiteY11" fmla="*/ 2395728 h 4169664"/>
              <a:gd name="connsiteX12" fmla="*/ 1243584 w 2267712"/>
              <a:gd name="connsiteY12" fmla="*/ 2816352 h 4169664"/>
              <a:gd name="connsiteX13" fmla="*/ 1069848 w 2267712"/>
              <a:gd name="connsiteY13" fmla="*/ 3191256 h 4169664"/>
              <a:gd name="connsiteX14" fmla="*/ 868680 w 2267712"/>
              <a:gd name="connsiteY14" fmla="*/ 3465576 h 4169664"/>
              <a:gd name="connsiteX15" fmla="*/ 566928 w 2267712"/>
              <a:gd name="connsiteY15" fmla="*/ 3767328 h 4169664"/>
              <a:gd name="connsiteX16" fmla="*/ 310896 w 2267712"/>
              <a:gd name="connsiteY16" fmla="*/ 3941064 h 4169664"/>
              <a:gd name="connsiteX17" fmla="*/ 73152 w 2267712"/>
              <a:gd name="connsiteY17" fmla="*/ 4005072 h 4169664"/>
              <a:gd name="connsiteX18" fmla="*/ 0 w 2267712"/>
              <a:gd name="connsiteY18" fmla="*/ 4133088 h 4169664"/>
              <a:gd name="connsiteX19" fmla="*/ 91440 w 2267712"/>
              <a:gd name="connsiteY19" fmla="*/ 4169664 h 4169664"/>
              <a:gd name="connsiteX20" fmla="*/ 411480 w 2267712"/>
              <a:gd name="connsiteY20" fmla="*/ 4050792 h 4169664"/>
              <a:gd name="connsiteX21" fmla="*/ 1508760 w 2267712"/>
              <a:gd name="connsiteY21" fmla="*/ 3108960 h 4169664"/>
              <a:gd name="connsiteX22" fmla="*/ 1847088 w 2267712"/>
              <a:gd name="connsiteY22" fmla="*/ 2414016 h 4169664"/>
              <a:gd name="connsiteX23" fmla="*/ 2121408 w 2267712"/>
              <a:gd name="connsiteY23" fmla="*/ 2112264 h 4169664"/>
              <a:gd name="connsiteX24" fmla="*/ 2167128 w 2267712"/>
              <a:gd name="connsiteY24" fmla="*/ 2057400 h 4169664"/>
              <a:gd name="connsiteX25" fmla="*/ 2157984 w 2267712"/>
              <a:gd name="connsiteY25" fmla="*/ 1700784 h 4169664"/>
              <a:gd name="connsiteX26" fmla="*/ 2267712 w 2267712"/>
              <a:gd name="connsiteY26" fmla="*/ 1325880 h 4169664"/>
              <a:gd name="connsiteX27" fmla="*/ 2167128 w 2267712"/>
              <a:gd name="connsiteY27" fmla="*/ 877824 h 4169664"/>
              <a:gd name="connsiteX28" fmla="*/ 1847088 w 2267712"/>
              <a:gd name="connsiteY28" fmla="*/ 457200 h 4169664"/>
              <a:gd name="connsiteX29" fmla="*/ 1517904 w 2267712"/>
              <a:gd name="connsiteY29" fmla="*/ 173736 h 4169664"/>
              <a:gd name="connsiteX30" fmla="*/ 1344168 w 2267712"/>
              <a:gd name="connsiteY30" fmla="*/ 118872 h 4169664"/>
              <a:gd name="connsiteX31" fmla="*/ 1243584 w 2267712"/>
              <a:gd name="connsiteY31" fmla="*/ 27432 h 4169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267712" h="4169664">
                <a:moveTo>
                  <a:pt x="1243584" y="27432"/>
                </a:moveTo>
                <a:lnTo>
                  <a:pt x="1097280" y="0"/>
                </a:lnTo>
                <a:lnTo>
                  <a:pt x="877824" y="36576"/>
                </a:lnTo>
                <a:lnTo>
                  <a:pt x="859536" y="118872"/>
                </a:lnTo>
                <a:lnTo>
                  <a:pt x="1042416" y="228600"/>
                </a:lnTo>
                <a:lnTo>
                  <a:pt x="1298448" y="466344"/>
                </a:lnTo>
                <a:lnTo>
                  <a:pt x="1517904" y="786384"/>
                </a:lnTo>
                <a:lnTo>
                  <a:pt x="1618488" y="987552"/>
                </a:lnTo>
                <a:lnTo>
                  <a:pt x="1691640" y="1298448"/>
                </a:lnTo>
                <a:lnTo>
                  <a:pt x="1700784" y="1691640"/>
                </a:lnTo>
                <a:lnTo>
                  <a:pt x="1618488" y="2084832"/>
                </a:lnTo>
                <a:lnTo>
                  <a:pt x="1508760" y="2395728"/>
                </a:lnTo>
                <a:lnTo>
                  <a:pt x="1243584" y="2816352"/>
                </a:lnTo>
                <a:lnTo>
                  <a:pt x="1069848" y="3191256"/>
                </a:lnTo>
                <a:lnTo>
                  <a:pt x="868680" y="3465576"/>
                </a:lnTo>
                <a:lnTo>
                  <a:pt x="566928" y="3767328"/>
                </a:lnTo>
                <a:lnTo>
                  <a:pt x="310896" y="3941064"/>
                </a:lnTo>
                <a:lnTo>
                  <a:pt x="73152" y="4005072"/>
                </a:lnTo>
                <a:lnTo>
                  <a:pt x="0" y="4133088"/>
                </a:lnTo>
                <a:lnTo>
                  <a:pt x="91440" y="4169664"/>
                </a:lnTo>
                <a:lnTo>
                  <a:pt x="411480" y="4050792"/>
                </a:lnTo>
                <a:lnTo>
                  <a:pt x="1508760" y="3108960"/>
                </a:lnTo>
                <a:lnTo>
                  <a:pt x="1847088" y="2414016"/>
                </a:lnTo>
                <a:lnTo>
                  <a:pt x="2121408" y="2112264"/>
                </a:lnTo>
                <a:lnTo>
                  <a:pt x="2167128" y="2057400"/>
                </a:lnTo>
                <a:lnTo>
                  <a:pt x="2157984" y="1700784"/>
                </a:lnTo>
                <a:lnTo>
                  <a:pt x="2267712" y="1325880"/>
                </a:lnTo>
                <a:lnTo>
                  <a:pt x="2167128" y="877824"/>
                </a:lnTo>
                <a:lnTo>
                  <a:pt x="1847088" y="457200"/>
                </a:lnTo>
                <a:lnTo>
                  <a:pt x="1517904" y="173736"/>
                </a:lnTo>
                <a:lnTo>
                  <a:pt x="1344168" y="118872"/>
                </a:lnTo>
                <a:lnTo>
                  <a:pt x="1243584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462272" y="2999232"/>
            <a:ext cx="5757996" cy="3149834"/>
            <a:chOff x="4462272" y="2999232"/>
            <a:chExt cx="5757996" cy="3149834"/>
          </a:xfrm>
        </p:grpSpPr>
        <p:sp>
          <p:nvSpPr>
            <p:cNvPr id="15" name="TextBox 14"/>
            <p:cNvSpPr txBox="1"/>
            <p:nvPr/>
          </p:nvSpPr>
          <p:spPr>
            <a:xfrm>
              <a:off x="8599311" y="5779734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Pontine Gray</a:t>
              </a:r>
              <a:endPara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846320" y="2999232"/>
              <a:ext cx="4581144" cy="2478024"/>
            </a:xfrm>
            <a:custGeom>
              <a:avLst/>
              <a:gdLst>
                <a:gd name="connsiteX0" fmla="*/ 0 w 4581144"/>
                <a:gd name="connsiteY0" fmla="*/ 2478024 h 2478024"/>
                <a:gd name="connsiteX1" fmla="*/ 1353312 w 4581144"/>
                <a:gd name="connsiteY1" fmla="*/ 2130552 h 2478024"/>
                <a:gd name="connsiteX2" fmla="*/ 2231136 w 4581144"/>
                <a:gd name="connsiteY2" fmla="*/ 1316736 h 2478024"/>
                <a:gd name="connsiteX3" fmla="*/ 3593592 w 4581144"/>
                <a:gd name="connsiteY3" fmla="*/ 676656 h 2478024"/>
                <a:gd name="connsiteX4" fmla="*/ 4581144 w 4581144"/>
                <a:gd name="connsiteY4" fmla="*/ 0 h 24780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581144" h="2478024">
                  <a:moveTo>
                    <a:pt x="0" y="2478024"/>
                  </a:moveTo>
                  <a:cubicBezTo>
                    <a:pt x="490728" y="2401062"/>
                    <a:pt x="981456" y="2324100"/>
                    <a:pt x="1353312" y="2130552"/>
                  </a:cubicBezTo>
                  <a:cubicBezTo>
                    <a:pt x="1725168" y="1937004"/>
                    <a:pt x="1857756" y="1559052"/>
                    <a:pt x="2231136" y="1316736"/>
                  </a:cubicBezTo>
                  <a:cubicBezTo>
                    <a:pt x="2604516" y="1074420"/>
                    <a:pt x="3201924" y="896112"/>
                    <a:pt x="3593592" y="676656"/>
                  </a:cubicBezTo>
                  <a:cubicBezTo>
                    <a:pt x="3985260" y="457200"/>
                    <a:pt x="4283202" y="228600"/>
                    <a:pt x="4581144" y="0"/>
                  </a:cubicBezTo>
                </a:path>
              </a:pathLst>
            </a:custGeom>
            <a:noFill/>
            <a:ln w="63500">
              <a:solidFill>
                <a:srgbClr val="0070C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reeform 28"/>
            <p:cNvSpPr/>
            <p:nvPr/>
          </p:nvSpPr>
          <p:spPr>
            <a:xfrm>
              <a:off x="4462272" y="3675888"/>
              <a:ext cx="3739896" cy="470783"/>
            </a:xfrm>
            <a:custGeom>
              <a:avLst/>
              <a:gdLst>
                <a:gd name="connsiteX0" fmla="*/ 0 w 3739896"/>
                <a:gd name="connsiteY0" fmla="*/ 0 h 470783"/>
                <a:gd name="connsiteX1" fmla="*/ 1042416 w 3739896"/>
                <a:gd name="connsiteY1" fmla="*/ 173736 h 470783"/>
                <a:gd name="connsiteX2" fmla="*/ 1892808 w 3739896"/>
                <a:gd name="connsiteY2" fmla="*/ 457200 h 470783"/>
                <a:gd name="connsiteX3" fmla="*/ 2980944 w 3739896"/>
                <a:gd name="connsiteY3" fmla="*/ 393192 h 470783"/>
                <a:gd name="connsiteX4" fmla="*/ 3739896 w 3739896"/>
                <a:gd name="connsiteY4" fmla="*/ 109728 h 4707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739896" h="470783">
                  <a:moveTo>
                    <a:pt x="0" y="0"/>
                  </a:moveTo>
                  <a:cubicBezTo>
                    <a:pt x="363474" y="48768"/>
                    <a:pt x="726948" y="97536"/>
                    <a:pt x="1042416" y="173736"/>
                  </a:cubicBezTo>
                  <a:cubicBezTo>
                    <a:pt x="1357884" y="249936"/>
                    <a:pt x="1569720" y="420624"/>
                    <a:pt x="1892808" y="457200"/>
                  </a:cubicBezTo>
                  <a:cubicBezTo>
                    <a:pt x="2215896" y="493776"/>
                    <a:pt x="2673096" y="451104"/>
                    <a:pt x="2980944" y="393192"/>
                  </a:cubicBezTo>
                  <a:cubicBezTo>
                    <a:pt x="3288792" y="335280"/>
                    <a:pt x="3514344" y="222504"/>
                    <a:pt x="3739896" y="109728"/>
                  </a:cubicBezTo>
                </a:path>
              </a:pathLst>
            </a:custGeom>
            <a:noFill/>
            <a:ln w="63500">
              <a:solidFill>
                <a:srgbClr val="0070C0"/>
              </a:solidFill>
              <a:headEnd type="oval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Freeform 29"/>
            <p:cNvSpPr/>
            <p:nvPr/>
          </p:nvSpPr>
          <p:spPr>
            <a:xfrm>
              <a:off x="5138928" y="3154680"/>
              <a:ext cx="3319272" cy="756616"/>
            </a:xfrm>
            <a:custGeom>
              <a:avLst/>
              <a:gdLst>
                <a:gd name="connsiteX0" fmla="*/ 0 w 3319272"/>
                <a:gd name="connsiteY0" fmla="*/ 0 h 756616"/>
                <a:gd name="connsiteX1" fmla="*/ 566928 w 3319272"/>
                <a:gd name="connsiteY1" fmla="*/ 91440 h 756616"/>
                <a:gd name="connsiteX2" fmla="*/ 1042416 w 3319272"/>
                <a:gd name="connsiteY2" fmla="*/ 329184 h 756616"/>
                <a:gd name="connsiteX3" fmla="*/ 1819656 w 3319272"/>
                <a:gd name="connsiteY3" fmla="*/ 585216 h 756616"/>
                <a:gd name="connsiteX4" fmla="*/ 2441448 w 3319272"/>
                <a:gd name="connsiteY4" fmla="*/ 749808 h 756616"/>
                <a:gd name="connsiteX5" fmla="*/ 2852928 w 3319272"/>
                <a:gd name="connsiteY5" fmla="*/ 704088 h 756616"/>
                <a:gd name="connsiteX6" fmla="*/ 3319272 w 3319272"/>
                <a:gd name="connsiteY6" fmla="*/ 512064 h 7566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319272" h="756616">
                  <a:moveTo>
                    <a:pt x="0" y="0"/>
                  </a:moveTo>
                  <a:cubicBezTo>
                    <a:pt x="196596" y="18288"/>
                    <a:pt x="393192" y="36576"/>
                    <a:pt x="566928" y="91440"/>
                  </a:cubicBezTo>
                  <a:cubicBezTo>
                    <a:pt x="740664" y="146304"/>
                    <a:pt x="833628" y="246888"/>
                    <a:pt x="1042416" y="329184"/>
                  </a:cubicBezTo>
                  <a:cubicBezTo>
                    <a:pt x="1251204" y="411480"/>
                    <a:pt x="1586484" y="515112"/>
                    <a:pt x="1819656" y="585216"/>
                  </a:cubicBezTo>
                  <a:cubicBezTo>
                    <a:pt x="2052828" y="655320"/>
                    <a:pt x="2269236" y="729996"/>
                    <a:pt x="2441448" y="749808"/>
                  </a:cubicBezTo>
                  <a:cubicBezTo>
                    <a:pt x="2613660" y="769620"/>
                    <a:pt x="2706624" y="743712"/>
                    <a:pt x="2852928" y="704088"/>
                  </a:cubicBezTo>
                  <a:cubicBezTo>
                    <a:pt x="2999232" y="664464"/>
                    <a:pt x="3159252" y="588264"/>
                    <a:pt x="3319272" y="512064"/>
                  </a:cubicBezTo>
                </a:path>
              </a:pathLst>
            </a:custGeom>
            <a:noFill/>
            <a:ln w="50800">
              <a:solidFill>
                <a:srgbClr val="0070C0"/>
              </a:solidFill>
              <a:headEnd type="oval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0" name="Freeform 39"/>
          <p:cNvSpPr/>
          <p:nvPr/>
        </p:nvSpPr>
        <p:spPr>
          <a:xfrm>
            <a:off x="4233672" y="3877056"/>
            <a:ext cx="1837944" cy="1271016"/>
          </a:xfrm>
          <a:custGeom>
            <a:avLst/>
            <a:gdLst>
              <a:gd name="connsiteX0" fmla="*/ 1216152 w 1837944"/>
              <a:gd name="connsiteY0" fmla="*/ 246888 h 1271016"/>
              <a:gd name="connsiteX1" fmla="*/ 841248 w 1837944"/>
              <a:gd name="connsiteY1" fmla="*/ 118872 h 1271016"/>
              <a:gd name="connsiteX2" fmla="*/ 557784 w 1837944"/>
              <a:gd name="connsiteY2" fmla="*/ 45720 h 1271016"/>
              <a:gd name="connsiteX3" fmla="*/ 429768 w 1837944"/>
              <a:gd name="connsiteY3" fmla="*/ 0 h 1271016"/>
              <a:gd name="connsiteX4" fmla="*/ 256032 w 1837944"/>
              <a:gd name="connsiteY4" fmla="*/ 54864 h 1271016"/>
              <a:gd name="connsiteX5" fmla="*/ 36576 w 1837944"/>
              <a:gd name="connsiteY5" fmla="*/ 182880 h 1271016"/>
              <a:gd name="connsiteX6" fmla="*/ 9144 w 1837944"/>
              <a:gd name="connsiteY6" fmla="*/ 246888 h 1271016"/>
              <a:gd name="connsiteX7" fmla="*/ 0 w 1837944"/>
              <a:gd name="connsiteY7" fmla="*/ 521208 h 1271016"/>
              <a:gd name="connsiteX8" fmla="*/ 0 w 1837944"/>
              <a:gd name="connsiteY8" fmla="*/ 722376 h 1271016"/>
              <a:gd name="connsiteX9" fmla="*/ 45720 w 1837944"/>
              <a:gd name="connsiteY9" fmla="*/ 841248 h 1271016"/>
              <a:gd name="connsiteX10" fmla="*/ 173736 w 1837944"/>
              <a:gd name="connsiteY10" fmla="*/ 987552 h 1271016"/>
              <a:gd name="connsiteX11" fmla="*/ 292608 w 1837944"/>
              <a:gd name="connsiteY11" fmla="*/ 1143000 h 1271016"/>
              <a:gd name="connsiteX12" fmla="*/ 448056 w 1837944"/>
              <a:gd name="connsiteY12" fmla="*/ 1188720 h 1271016"/>
              <a:gd name="connsiteX13" fmla="*/ 612648 w 1837944"/>
              <a:gd name="connsiteY13" fmla="*/ 1234440 h 1271016"/>
              <a:gd name="connsiteX14" fmla="*/ 813816 w 1837944"/>
              <a:gd name="connsiteY14" fmla="*/ 1271016 h 1271016"/>
              <a:gd name="connsiteX15" fmla="*/ 1060704 w 1837944"/>
              <a:gd name="connsiteY15" fmla="*/ 1252728 h 1271016"/>
              <a:gd name="connsiteX16" fmla="*/ 1197864 w 1837944"/>
              <a:gd name="connsiteY16" fmla="*/ 1143000 h 1271016"/>
              <a:gd name="connsiteX17" fmla="*/ 1380744 w 1837944"/>
              <a:gd name="connsiteY17" fmla="*/ 1106424 h 1271016"/>
              <a:gd name="connsiteX18" fmla="*/ 1517904 w 1837944"/>
              <a:gd name="connsiteY18" fmla="*/ 1033272 h 1271016"/>
              <a:gd name="connsiteX19" fmla="*/ 1609344 w 1837944"/>
              <a:gd name="connsiteY19" fmla="*/ 987552 h 1271016"/>
              <a:gd name="connsiteX20" fmla="*/ 1691640 w 1837944"/>
              <a:gd name="connsiteY20" fmla="*/ 932688 h 1271016"/>
              <a:gd name="connsiteX21" fmla="*/ 1764792 w 1837944"/>
              <a:gd name="connsiteY21" fmla="*/ 932688 h 1271016"/>
              <a:gd name="connsiteX22" fmla="*/ 1837944 w 1837944"/>
              <a:gd name="connsiteY22" fmla="*/ 859536 h 1271016"/>
              <a:gd name="connsiteX23" fmla="*/ 1837944 w 1837944"/>
              <a:gd name="connsiteY23" fmla="*/ 740664 h 1271016"/>
              <a:gd name="connsiteX24" fmla="*/ 1664208 w 1837944"/>
              <a:gd name="connsiteY24" fmla="*/ 530352 h 1271016"/>
              <a:gd name="connsiteX25" fmla="*/ 1316736 w 1837944"/>
              <a:gd name="connsiteY25" fmla="*/ 329184 h 1271016"/>
              <a:gd name="connsiteX26" fmla="*/ 1216152 w 1837944"/>
              <a:gd name="connsiteY26" fmla="*/ 246888 h 1271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1837944" h="1271016">
                <a:moveTo>
                  <a:pt x="1216152" y="246888"/>
                </a:moveTo>
                <a:lnTo>
                  <a:pt x="841248" y="118872"/>
                </a:lnTo>
                <a:lnTo>
                  <a:pt x="557784" y="45720"/>
                </a:lnTo>
                <a:lnTo>
                  <a:pt x="429768" y="0"/>
                </a:lnTo>
                <a:lnTo>
                  <a:pt x="256032" y="54864"/>
                </a:lnTo>
                <a:lnTo>
                  <a:pt x="36576" y="182880"/>
                </a:lnTo>
                <a:lnTo>
                  <a:pt x="9144" y="246888"/>
                </a:lnTo>
                <a:lnTo>
                  <a:pt x="0" y="521208"/>
                </a:lnTo>
                <a:lnTo>
                  <a:pt x="0" y="722376"/>
                </a:lnTo>
                <a:lnTo>
                  <a:pt x="45720" y="841248"/>
                </a:lnTo>
                <a:lnTo>
                  <a:pt x="173736" y="987552"/>
                </a:lnTo>
                <a:lnTo>
                  <a:pt x="292608" y="1143000"/>
                </a:lnTo>
                <a:lnTo>
                  <a:pt x="448056" y="1188720"/>
                </a:lnTo>
                <a:lnTo>
                  <a:pt x="612648" y="1234440"/>
                </a:lnTo>
                <a:lnTo>
                  <a:pt x="813816" y="1271016"/>
                </a:lnTo>
                <a:lnTo>
                  <a:pt x="1060704" y="1252728"/>
                </a:lnTo>
                <a:lnTo>
                  <a:pt x="1197864" y="1143000"/>
                </a:lnTo>
                <a:lnTo>
                  <a:pt x="1380744" y="1106424"/>
                </a:lnTo>
                <a:lnTo>
                  <a:pt x="1517904" y="1033272"/>
                </a:lnTo>
                <a:lnTo>
                  <a:pt x="1609344" y="987552"/>
                </a:lnTo>
                <a:lnTo>
                  <a:pt x="1691640" y="932688"/>
                </a:lnTo>
                <a:lnTo>
                  <a:pt x="1764792" y="932688"/>
                </a:lnTo>
                <a:lnTo>
                  <a:pt x="1837944" y="859536"/>
                </a:lnTo>
                <a:lnTo>
                  <a:pt x="1837944" y="740664"/>
                </a:lnTo>
                <a:lnTo>
                  <a:pt x="1664208" y="530352"/>
                </a:lnTo>
                <a:lnTo>
                  <a:pt x="1316736" y="329184"/>
                </a:lnTo>
                <a:lnTo>
                  <a:pt x="1216152" y="2468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635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5276088" y="969264"/>
            <a:ext cx="146304" cy="411480"/>
          </a:xfrm>
          <a:custGeom>
            <a:avLst/>
            <a:gdLst>
              <a:gd name="connsiteX0" fmla="*/ 73152 w 146304"/>
              <a:gd name="connsiteY0" fmla="*/ 0 h 411480"/>
              <a:gd name="connsiteX1" fmla="*/ 9144 w 146304"/>
              <a:gd name="connsiteY1" fmla="*/ 36576 h 411480"/>
              <a:gd name="connsiteX2" fmla="*/ 0 w 146304"/>
              <a:gd name="connsiteY2" fmla="*/ 219456 h 411480"/>
              <a:gd name="connsiteX3" fmla="*/ 36576 w 146304"/>
              <a:gd name="connsiteY3" fmla="*/ 356616 h 411480"/>
              <a:gd name="connsiteX4" fmla="*/ 128016 w 146304"/>
              <a:gd name="connsiteY4" fmla="*/ 411480 h 411480"/>
              <a:gd name="connsiteX5" fmla="*/ 146304 w 146304"/>
              <a:gd name="connsiteY5" fmla="*/ 338328 h 411480"/>
              <a:gd name="connsiteX6" fmla="*/ 109728 w 146304"/>
              <a:gd name="connsiteY6" fmla="*/ 137160 h 411480"/>
              <a:gd name="connsiteX7" fmla="*/ 73152 w 146304"/>
              <a:gd name="connsiteY7" fmla="*/ 0 h 411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46304" h="411480">
                <a:moveTo>
                  <a:pt x="73152" y="0"/>
                </a:moveTo>
                <a:lnTo>
                  <a:pt x="9144" y="36576"/>
                </a:lnTo>
                <a:lnTo>
                  <a:pt x="0" y="219456"/>
                </a:lnTo>
                <a:lnTo>
                  <a:pt x="36576" y="356616"/>
                </a:lnTo>
                <a:lnTo>
                  <a:pt x="128016" y="411480"/>
                </a:lnTo>
                <a:lnTo>
                  <a:pt x="146304" y="338328"/>
                </a:lnTo>
                <a:lnTo>
                  <a:pt x="109728" y="137160"/>
                </a:lnTo>
                <a:lnTo>
                  <a:pt x="7315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5879592" y="1719072"/>
            <a:ext cx="411480" cy="594360"/>
          </a:xfrm>
          <a:custGeom>
            <a:avLst/>
            <a:gdLst>
              <a:gd name="connsiteX0" fmla="*/ 201168 w 411480"/>
              <a:gd name="connsiteY0" fmla="*/ 0 h 594360"/>
              <a:gd name="connsiteX1" fmla="*/ 45720 w 411480"/>
              <a:gd name="connsiteY1" fmla="*/ 128016 h 594360"/>
              <a:gd name="connsiteX2" fmla="*/ 0 w 411480"/>
              <a:gd name="connsiteY2" fmla="*/ 292608 h 594360"/>
              <a:gd name="connsiteX3" fmla="*/ 64008 w 411480"/>
              <a:gd name="connsiteY3" fmla="*/ 521208 h 594360"/>
              <a:gd name="connsiteX4" fmla="*/ 146304 w 411480"/>
              <a:gd name="connsiteY4" fmla="*/ 548640 h 594360"/>
              <a:gd name="connsiteX5" fmla="*/ 283464 w 411480"/>
              <a:gd name="connsiteY5" fmla="*/ 594360 h 594360"/>
              <a:gd name="connsiteX6" fmla="*/ 402336 w 411480"/>
              <a:gd name="connsiteY6" fmla="*/ 576072 h 594360"/>
              <a:gd name="connsiteX7" fmla="*/ 411480 w 411480"/>
              <a:gd name="connsiteY7" fmla="*/ 512064 h 594360"/>
              <a:gd name="connsiteX8" fmla="*/ 365760 w 411480"/>
              <a:gd name="connsiteY8" fmla="*/ 219456 h 594360"/>
              <a:gd name="connsiteX9" fmla="*/ 338328 w 411480"/>
              <a:gd name="connsiteY9" fmla="*/ 100584 h 594360"/>
              <a:gd name="connsiteX10" fmla="*/ 320040 w 411480"/>
              <a:gd name="connsiteY10" fmla="*/ 36576 h 594360"/>
              <a:gd name="connsiteX11" fmla="*/ 265176 w 411480"/>
              <a:gd name="connsiteY11" fmla="*/ 9144 h 594360"/>
              <a:gd name="connsiteX12" fmla="*/ 201168 w 411480"/>
              <a:gd name="connsiteY12" fmla="*/ 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11480" h="594360">
                <a:moveTo>
                  <a:pt x="201168" y="0"/>
                </a:moveTo>
                <a:lnTo>
                  <a:pt x="45720" y="128016"/>
                </a:lnTo>
                <a:lnTo>
                  <a:pt x="0" y="292608"/>
                </a:lnTo>
                <a:lnTo>
                  <a:pt x="64008" y="521208"/>
                </a:lnTo>
                <a:lnTo>
                  <a:pt x="146304" y="548640"/>
                </a:lnTo>
                <a:lnTo>
                  <a:pt x="283464" y="594360"/>
                </a:lnTo>
                <a:lnTo>
                  <a:pt x="402336" y="576072"/>
                </a:lnTo>
                <a:lnTo>
                  <a:pt x="411480" y="512064"/>
                </a:lnTo>
                <a:lnTo>
                  <a:pt x="365760" y="219456"/>
                </a:lnTo>
                <a:lnTo>
                  <a:pt x="338328" y="100584"/>
                </a:lnTo>
                <a:lnTo>
                  <a:pt x="320040" y="36576"/>
                </a:lnTo>
                <a:lnTo>
                  <a:pt x="265176" y="9144"/>
                </a:lnTo>
                <a:lnTo>
                  <a:pt x="201168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41719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5705856" y="1920240"/>
            <a:ext cx="219456" cy="365760"/>
          </a:xfrm>
          <a:custGeom>
            <a:avLst/>
            <a:gdLst>
              <a:gd name="connsiteX0" fmla="*/ 146304 w 219456"/>
              <a:gd name="connsiteY0" fmla="*/ 9144 h 365760"/>
              <a:gd name="connsiteX1" fmla="*/ 146304 w 219456"/>
              <a:gd name="connsiteY1" fmla="*/ 9144 h 365760"/>
              <a:gd name="connsiteX2" fmla="*/ 0 w 219456"/>
              <a:gd name="connsiteY2" fmla="*/ 0 h 365760"/>
              <a:gd name="connsiteX3" fmla="*/ 0 w 219456"/>
              <a:gd name="connsiteY3" fmla="*/ 128016 h 365760"/>
              <a:gd name="connsiteX4" fmla="*/ 45720 w 219456"/>
              <a:gd name="connsiteY4" fmla="*/ 265176 h 365760"/>
              <a:gd name="connsiteX5" fmla="*/ 100584 w 219456"/>
              <a:gd name="connsiteY5" fmla="*/ 338328 h 365760"/>
              <a:gd name="connsiteX6" fmla="*/ 219456 w 219456"/>
              <a:gd name="connsiteY6" fmla="*/ 365760 h 365760"/>
              <a:gd name="connsiteX7" fmla="*/ 210312 w 219456"/>
              <a:gd name="connsiteY7" fmla="*/ 283464 h 365760"/>
              <a:gd name="connsiteX8" fmla="*/ 164592 w 219456"/>
              <a:gd name="connsiteY8" fmla="*/ 164592 h 365760"/>
              <a:gd name="connsiteX9" fmla="*/ 146304 w 219456"/>
              <a:gd name="connsiteY9" fmla="*/ 91440 h 365760"/>
              <a:gd name="connsiteX10" fmla="*/ 146304 w 219456"/>
              <a:gd name="connsiteY10" fmla="*/ 9144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19456" h="365760">
                <a:moveTo>
                  <a:pt x="146304" y="9144"/>
                </a:moveTo>
                <a:lnTo>
                  <a:pt x="146304" y="9144"/>
                </a:lnTo>
                <a:lnTo>
                  <a:pt x="0" y="0"/>
                </a:lnTo>
                <a:lnTo>
                  <a:pt x="0" y="128016"/>
                </a:lnTo>
                <a:lnTo>
                  <a:pt x="45720" y="265176"/>
                </a:lnTo>
                <a:lnTo>
                  <a:pt x="100584" y="338328"/>
                </a:lnTo>
                <a:lnTo>
                  <a:pt x="219456" y="365760"/>
                </a:lnTo>
                <a:lnTo>
                  <a:pt x="210312" y="283464"/>
                </a:lnTo>
                <a:lnTo>
                  <a:pt x="164592" y="164592"/>
                </a:lnTo>
                <a:lnTo>
                  <a:pt x="146304" y="91440"/>
                </a:lnTo>
                <a:lnTo>
                  <a:pt x="146304" y="914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5449824" y="777240"/>
            <a:ext cx="1225296" cy="630936"/>
          </a:xfrm>
          <a:custGeom>
            <a:avLst/>
            <a:gdLst>
              <a:gd name="connsiteX0" fmla="*/ 411480 w 1225296"/>
              <a:gd name="connsiteY0" fmla="*/ 73152 h 630936"/>
              <a:gd name="connsiteX1" fmla="*/ 274320 w 1225296"/>
              <a:gd name="connsiteY1" fmla="*/ 64008 h 630936"/>
              <a:gd name="connsiteX2" fmla="*/ 100584 w 1225296"/>
              <a:gd name="connsiteY2" fmla="*/ 137160 h 630936"/>
              <a:gd name="connsiteX3" fmla="*/ 0 w 1225296"/>
              <a:gd name="connsiteY3" fmla="*/ 228600 h 630936"/>
              <a:gd name="connsiteX4" fmla="*/ 36576 w 1225296"/>
              <a:gd name="connsiteY4" fmla="*/ 356616 h 630936"/>
              <a:gd name="connsiteX5" fmla="*/ 137160 w 1225296"/>
              <a:gd name="connsiteY5" fmla="*/ 420624 h 630936"/>
              <a:gd name="connsiteX6" fmla="*/ 201168 w 1225296"/>
              <a:gd name="connsiteY6" fmla="*/ 539496 h 630936"/>
              <a:gd name="connsiteX7" fmla="*/ 274320 w 1225296"/>
              <a:gd name="connsiteY7" fmla="*/ 612648 h 630936"/>
              <a:gd name="connsiteX8" fmla="*/ 374904 w 1225296"/>
              <a:gd name="connsiteY8" fmla="*/ 630936 h 630936"/>
              <a:gd name="connsiteX9" fmla="*/ 502920 w 1225296"/>
              <a:gd name="connsiteY9" fmla="*/ 621792 h 630936"/>
              <a:gd name="connsiteX10" fmla="*/ 612648 w 1225296"/>
              <a:gd name="connsiteY10" fmla="*/ 612648 h 630936"/>
              <a:gd name="connsiteX11" fmla="*/ 777240 w 1225296"/>
              <a:gd name="connsiteY11" fmla="*/ 630936 h 630936"/>
              <a:gd name="connsiteX12" fmla="*/ 969264 w 1225296"/>
              <a:gd name="connsiteY12" fmla="*/ 621792 h 630936"/>
              <a:gd name="connsiteX13" fmla="*/ 1088136 w 1225296"/>
              <a:gd name="connsiteY13" fmla="*/ 594360 h 630936"/>
              <a:gd name="connsiteX14" fmla="*/ 1161288 w 1225296"/>
              <a:gd name="connsiteY14" fmla="*/ 493776 h 630936"/>
              <a:gd name="connsiteX15" fmla="*/ 1197864 w 1225296"/>
              <a:gd name="connsiteY15" fmla="*/ 356616 h 630936"/>
              <a:gd name="connsiteX16" fmla="*/ 1225296 w 1225296"/>
              <a:gd name="connsiteY16" fmla="*/ 310896 h 630936"/>
              <a:gd name="connsiteX17" fmla="*/ 1225296 w 1225296"/>
              <a:gd name="connsiteY17" fmla="*/ 192024 h 630936"/>
              <a:gd name="connsiteX18" fmla="*/ 1161288 w 1225296"/>
              <a:gd name="connsiteY18" fmla="*/ 109728 h 630936"/>
              <a:gd name="connsiteX19" fmla="*/ 1042416 w 1225296"/>
              <a:gd name="connsiteY19" fmla="*/ 45720 h 630936"/>
              <a:gd name="connsiteX20" fmla="*/ 923544 w 1225296"/>
              <a:gd name="connsiteY20" fmla="*/ 18288 h 630936"/>
              <a:gd name="connsiteX21" fmla="*/ 859536 w 1225296"/>
              <a:gd name="connsiteY21" fmla="*/ 0 h 630936"/>
              <a:gd name="connsiteX22" fmla="*/ 822960 w 1225296"/>
              <a:gd name="connsiteY22" fmla="*/ 64008 h 630936"/>
              <a:gd name="connsiteX23" fmla="*/ 850392 w 1225296"/>
              <a:gd name="connsiteY23" fmla="*/ 173736 h 630936"/>
              <a:gd name="connsiteX24" fmla="*/ 832104 w 1225296"/>
              <a:gd name="connsiteY24" fmla="*/ 283464 h 630936"/>
              <a:gd name="connsiteX25" fmla="*/ 722376 w 1225296"/>
              <a:gd name="connsiteY25" fmla="*/ 365760 h 630936"/>
              <a:gd name="connsiteX26" fmla="*/ 612648 w 1225296"/>
              <a:gd name="connsiteY26" fmla="*/ 448056 h 630936"/>
              <a:gd name="connsiteX27" fmla="*/ 548640 w 1225296"/>
              <a:gd name="connsiteY27" fmla="*/ 374904 h 630936"/>
              <a:gd name="connsiteX28" fmla="*/ 448056 w 1225296"/>
              <a:gd name="connsiteY28" fmla="*/ 320040 h 630936"/>
              <a:gd name="connsiteX29" fmla="*/ 356616 w 1225296"/>
              <a:gd name="connsiteY29" fmla="*/ 256032 h 630936"/>
              <a:gd name="connsiteX30" fmla="*/ 356616 w 1225296"/>
              <a:gd name="connsiteY30" fmla="*/ 164592 h 630936"/>
              <a:gd name="connsiteX31" fmla="*/ 411480 w 1225296"/>
              <a:gd name="connsiteY31" fmla="*/ 73152 h 63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225296" h="630936">
                <a:moveTo>
                  <a:pt x="411480" y="73152"/>
                </a:moveTo>
                <a:lnTo>
                  <a:pt x="274320" y="64008"/>
                </a:lnTo>
                <a:lnTo>
                  <a:pt x="100584" y="137160"/>
                </a:lnTo>
                <a:lnTo>
                  <a:pt x="0" y="228600"/>
                </a:lnTo>
                <a:lnTo>
                  <a:pt x="36576" y="356616"/>
                </a:lnTo>
                <a:lnTo>
                  <a:pt x="137160" y="420624"/>
                </a:lnTo>
                <a:lnTo>
                  <a:pt x="201168" y="539496"/>
                </a:lnTo>
                <a:lnTo>
                  <a:pt x="274320" y="612648"/>
                </a:lnTo>
                <a:lnTo>
                  <a:pt x="374904" y="630936"/>
                </a:lnTo>
                <a:lnTo>
                  <a:pt x="502920" y="621792"/>
                </a:lnTo>
                <a:lnTo>
                  <a:pt x="612648" y="612648"/>
                </a:lnTo>
                <a:lnTo>
                  <a:pt x="777240" y="630936"/>
                </a:lnTo>
                <a:lnTo>
                  <a:pt x="969264" y="621792"/>
                </a:lnTo>
                <a:lnTo>
                  <a:pt x="1088136" y="594360"/>
                </a:lnTo>
                <a:lnTo>
                  <a:pt x="1161288" y="493776"/>
                </a:lnTo>
                <a:lnTo>
                  <a:pt x="1197864" y="356616"/>
                </a:lnTo>
                <a:lnTo>
                  <a:pt x="1225296" y="310896"/>
                </a:lnTo>
                <a:lnTo>
                  <a:pt x="1225296" y="192024"/>
                </a:lnTo>
                <a:lnTo>
                  <a:pt x="1161288" y="109728"/>
                </a:lnTo>
                <a:lnTo>
                  <a:pt x="1042416" y="45720"/>
                </a:lnTo>
                <a:lnTo>
                  <a:pt x="923544" y="18288"/>
                </a:lnTo>
                <a:lnTo>
                  <a:pt x="859536" y="0"/>
                </a:lnTo>
                <a:lnTo>
                  <a:pt x="822960" y="64008"/>
                </a:lnTo>
                <a:lnTo>
                  <a:pt x="850392" y="173736"/>
                </a:lnTo>
                <a:lnTo>
                  <a:pt x="832104" y="283464"/>
                </a:lnTo>
                <a:lnTo>
                  <a:pt x="722376" y="365760"/>
                </a:lnTo>
                <a:lnTo>
                  <a:pt x="612648" y="448056"/>
                </a:lnTo>
                <a:lnTo>
                  <a:pt x="548640" y="374904"/>
                </a:lnTo>
                <a:lnTo>
                  <a:pt x="448056" y="320040"/>
                </a:lnTo>
                <a:lnTo>
                  <a:pt x="356616" y="256032"/>
                </a:lnTo>
                <a:lnTo>
                  <a:pt x="356616" y="164592"/>
                </a:lnTo>
                <a:lnTo>
                  <a:pt x="411480" y="7315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5449824" y="1207329"/>
            <a:ext cx="201168" cy="223353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806440" y="1408176"/>
            <a:ext cx="374904" cy="320040"/>
          </a:xfrm>
          <a:custGeom>
            <a:avLst/>
            <a:gdLst>
              <a:gd name="connsiteX0" fmla="*/ 329184 w 374904"/>
              <a:gd name="connsiteY0" fmla="*/ 18288 h 320040"/>
              <a:gd name="connsiteX1" fmla="*/ 201168 w 374904"/>
              <a:gd name="connsiteY1" fmla="*/ 0 h 320040"/>
              <a:gd name="connsiteX2" fmla="*/ 45720 w 374904"/>
              <a:gd name="connsiteY2" fmla="*/ 36576 h 320040"/>
              <a:gd name="connsiteX3" fmla="*/ 0 w 374904"/>
              <a:gd name="connsiteY3" fmla="*/ 109728 h 320040"/>
              <a:gd name="connsiteX4" fmla="*/ 100584 w 374904"/>
              <a:gd name="connsiteY4" fmla="*/ 173736 h 320040"/>
              <a:gd name="connsiteX5" fmla="*/ 201168 w 374904"/>
              <a:gd name="connsiteY5" fmla="*/ 265176 h 320040"/>
              <a:gd name="connsiteX6" fmla="*/ 274320 w 374904"/>
              <a:gd name="connsiteY6" fmla="*/ 320040 h 320040"/>
              <a:gd name="connsiteX7" fmla="*/ 356616 w 374904"/>
              <a:gd name="connsiteY7" fmla="*/ 310896 h 320040"/>
              <a:gd name="connsiteX8" fmla="*/ 374904 w 374904"/>
              <a:gd name="connsiteY8" fmla="*/ 219456 h 320040"/>
              <a:gd name="connsiteX9" fmla="*/ 365760 w 374904"/>
              <a:gd name="connsiteY9" fmla="*/ 128016 h 320040"/>
              <a:gd name="connsiteX10" fmla="*/ 329184 w 374904"/>
              <a:gd name="connsiteY10" fmla="*/ 18288 h 320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4904" h="320040">
                <a:moveTo>
                  <a:pt x="329184" y="18288"/>
                </a:moveTo>
                <a:lnTo>
                  <a:pt x="201168" y="0"/>
                </a:lnTo>
                <a:lnTo>
                  <a:pt x="45720" y="36576"/>
                </a:lnTo>
                <a:lnTo>
                  <a:pt x="0" y="109728"/>
                </a:lnTo>
                <a:lnTo>
                  <a:pt x="100584" y="173736"/>
                </a:lnTo>
                <a:lnTo>
                  <a:pt x="201168" y="265176"/>
                </a:lnTo>
                <a:lnTo>
                  <a:pt x="274320" y="320040"/>
                </a:lnTo>
                <a:lnTo>
                  <a:pt x="356616" y="310896"/>
                </a:lnTo>
                <a:lnTo>
                  <a:pt x="374904" y="219456"/>
                </a:lnTo>
                <a:lnTo>
                  <a:pt x="365760" y="128016"/>
                </a:lnTo>
                <a:lnTo>
                  <a:pt x="329184" y="182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192496" y="738878"/>
            <a:ext cx="409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b="1" baseline="300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Ventricle (Aqueduct of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Sylvius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4032504" y="941832"/>
            <a:ext cx="2029968" cy="36576"/>
          </a:xfrm>
          <a:custGeom>
            <a:avLst/>
            <a:gdLst>
              <a:gd name="connsiteX0" fmla="*/ 2029968 w 2029968"/>
              <a:gd name="connsiteY0" fmla="*/ 36576 h 36576"/>
              <a:gd name="connsiteX1" fmla="*/ 0 w 2029968"/>
              <a:gd name="connsiteY1" fmla="*/ 0 h 365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29968" h="36576">
                <a:moveTo>
                  <a:pt x="2029968" y="36576"/>
                </a:moveTo>
                <a:lnTo>
                  <a:pt x="0" y="0"/>
                </a:lnTo>
              </a:path>
            </a:pathLst>
          </a:custGeom>
          <a:noFill/>
          <a:ln w="25400">
            <a:solidFill>
              <a:srgbClr val="00B0F0"/>
            </a:solidFill>
            <a:headEnd type="oval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186657" y="3151910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41719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Raphe Nuclei</a:t>
            </a:r>
            <a:endParaRPr lang="en-US" b="1" dirty="0">
              <a:solidFill>
                <a:srgbClr val="41719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9796696" y="136377"/>
            <a:ext cx="2429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Trochlear Nerve Fibers (crossing)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872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20" grpId="0"/>
      <p:bldP spid="23" grpId="0"/>
      <p:bldP spid="26" grpId="0"/>
      <p:bldP spid="27" grpId="0"/>
      <p:bldP spid="48" grpId="0"/>
      <p:bldP spid="50" grpId="0"/>
      <p:bldP spid="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405" y="82296"/>
            <a:ext cx="6195284" cy="656539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17171" y="6581001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17171" y="0"/>
            <a:ext cx="550266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Midbrain – Inferior Colliculus (Slide 20)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61651" y="2200238"/>
            <a:ext cx="269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23972" y="2746378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261" y="5331000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Corticospinal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684" y="2039014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98201" y="1442073"/>
            <a:ext cx="221086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Lemniscus</a:t>
            </a:r>
          </a:p>
          <a:p>
            <a:pPr algn="ctr"/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(Auditory Information)</a:t>
            </a:r>
            <a:endParaRPr lang="en-US" sz="1200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75691" y="3295320"/>
            <a:ext cx="26163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Superior Cerebellar Peduncle Decussation</a:t>
            </a:r>
            <a:endParaRPr lang="en-US" b="1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740" y="1659261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Periaqueductal Gray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1988" y="1253571"/>
            <a:ext cx="409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Aqueduct of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Sylvius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45657" y="4568476"/>
            <a:ext cx="179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6128" y="3917286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Substantia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Nigra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23972" y="814408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Inferior Colliculus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6023058" y="2200238"/>
            <a:ext cx="45719" cy="243101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6135624" y="2240280"/>
            <a:ext cx="466344" cy="466344"/>
          </a:xfrm>
          <a:custGeom>
            <a:avLst/>
            <a:gdLst>
              <a:gd name="connsiteX0" fmla="*/ 237744 w 466344"/>
              <a:gd name="connsiteY0" fmla="*/ 137160 h 466344"/>
              <a:gd name="connsiteX1" fmla="*/ 118872 w 466344"/>
              <a:gd name="connsiteY1" fmla="*/ 155448 h 466344"/>
              <a:gd name="connsiteX2" fmla="*/ 27432 w 466344"/>
              <a:gd name="connsiteY2" fmla="*/ 201168 h 466344"/>
              <a:gd name="connsiteX3" fmla="*/ 9144 w 466344"/>
              <a:gd name="connsiteY3" fmla="*/ 338328 h 466344"/>
              <a:gd name="connsiteX4" fmla="*/ 0 w 466344"/>
              <a:gd name="connsiteY4" fmla="*/ 438912 h 466344"/>
              <a:gd name="connsiteX5" fmla="*/ 82296 w 466344"/>
              <a:gd name="connsiteY5" fmla="*/ 466344 h 466344"/>
              <a:gd name="connsiteX6" fmla="*/ 237744 w 466344"/>
              <a:gd name="connsiteY6" fmla="*/ 448056 h 466344"/>
              <a:gd name="connsiteX7" fmla="*/ 356616 w 466344"/>
              <a:gd name="connsiteY7" fmla="*/ 374904 h 466344"/>
              <a:gd name="connsiteX8" fmla="*/ 411480 w 466344"/>
              <a:gd name="connsiteY8" fmla="*/ 256032 h 466344"/>
              <a:gd name="connsiteX9" fmla="*/ 466344 w 466344"/>
              <a:gd name="connsiteY9" fmla="*/ 164592 h 466344"/>
              <a:gd name="connsiteX10" fmla="*/ 457200 w 466344"/>
              <a:gd name="connsiteY10" fmla="*/ 0 h 466344"/>
              <a:gd name="connsiteX11" fmla="*/ 374904 w 466344"/>
              <a:gd name="connsiteY11" fmla="*/ 54864 h 466344"/>
              <a:gd name="connsiteX12" fmla="*/ 237744 w 466344"/>
              <a:gd name="connsiteY12" fmla="*/ 137160 h 46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66344" h="466344">
                <a:moveTo>
                  <a:pt x="237744" y="137160"/>
                </a:moveTo>
                <a:lnTo>
                  <a:pt x="118872" y="155448"/>
                </a:lnTo>
                <a:lnTo>
                  <a:pt x="27432" y="201168"/>
                </a:lnTo>
                <a:lnTo>
                  <a:pt x="9144" y="338328"/>
                </a:lnTo>
                <a:lnTo>
                  <a:pt x="0" y="438912"/>
                </a:lnTo>
                <a:lnTo>
                  <a:pt x="82296" y="466344"/>
                </a:lnTo>
                <a:lnTo>
                  <a:pt x="237744" y="448056"/>
                </a:lnTo>
                <a:lnTo>
                  <a:pt x="356616" y="374904"/>
                </a:lnTo>
                <a:lnTo>
                  <a:pt x="411480" y="256032"/>
                </a:lnTo>
                <a:lnTo>
                  <a:pt x="466344" y="164592"/>
                </a:lnTo>
                <a:lnTo>
                  <a:pt x="457200" y="0"/>
                </a:lnTo>
                <a:lnTo>
                  <a:pt x="374904" y="54864"/>
                </a:lnTo>
                <a:lnTo>
                  <a:pt x="237744" y="13716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5303520" y="987552"/>
            <a:ext cx="1618488" cy="1453896"/>
          </a:xfrm>
          <a:custGeom>
            <a:avLst/>
            <a:gdLst>
              <a:gd name="connsiteX0" fmla="*/ 777240 w 1618488"/>
              <a:gd name="connsiteY0" fmla="*/ 0 h 1453896"/>
              <a:gd name="connsiteX1" fmla="*/ 566928 w 1618488"/>
              <a:gd name="connsiteY1" fmla="*/ 82296 h 1453896"/>
              <a:gd name="connsiteX2" fmla="*/ 347472 w 1618488"/>
              <a:gd name="connsiteY2" fmla="*/ 228600 h 1453896"/>
              <a:gd name="connsiteX3" fmla="*/ 210312 w 1618488"/>
              <a:gd name="connsiteY3" fmla="*/ 365760 h 1453896"/>
              <a:gd name="connsiteX4" fmla="*/ 27432 w 1618488"/>
              <a:gd name="connsiteY4" fmla="*/ 603504 h 1453896"/>
              <a:gd name="connsiteX5" fmla="*/ 0 w 1618488"/>
              <a:gd name="connsiteY5" fmla="*/ 850392 h 1453896"/>
              <a:gd name="connsiteX6" fmla="*/ 18288 w 1618488"/>
              <a:gd name="connsiteY6" fmla="*/ 1014984 h 1453896"/>
              <a:gd name="connsiteX7" fmla="*/ 192024 w 1618488"/>
              <a:gd name="connsiteY7" fmla="*/ 1170432 h 1453896"/>
              <a:gd name="connsiteX8" fmla="*/ 347472 w 1618488"/>
              <a:gd name="connsiteY8" fmla="*/ 1307592 h 1453896"/>
              <a:gd name="connsiteX9" fmla="*/ 530352 w 1618488"/>
              <a:gd name="connsiteY9" fmla="*/ 1380744 h 1453896"/>
              <a:gd name="connsiteX10" fmla="*/ 630936 w 1618488"/>
              <a:gd name="connsiteY10" fmla="*/ 1453896 h 1453896"/>
              <a:gd name="connsiteX11" fmla="*/ 630936 w 1618488"/>
              <a:gd name="connsiteY11" fmla="*/ 1453896 h 1453896"/>
              <a:gd name="connsiteX12" fmla="*/ 694944 w 1618488"/>
              <a:gd name="connsiteY12" fmla="*/ 1307592 h 1453896"/>
              <a:gd name="connsiteX13" fmla="*/ 694944 w 1618488"/>
              <a:gd name="connsiteY13" fmla="*/ 1225296 h 1453896"/>
              <a:gd name="connsiteX14" fmla="*/ 777240 w 1618488"/>
              <a:gd name="connsiteY14" fmla="*/ 1051560 h 1453896"/>
              <a:gd name="connsiteX15" fmla="*/ 777240 w 1618488"/>
              <a:gd name="connsiteY15" fmla="*/ 1033272 h 1453896"/>
              <a:gd name="connsiteX16" fmla="*/ 612648 w 1618488"/>
              <a:gd name="connsiteY16" fmla="*/ 932688 h 1453896"/>
              <a:gd name="connsiteX17" fmla="*/ 521208 w 1618488"/>
              <a:gd name="connsiteY17" fmla="*/ 822960 h 1453896"/>
              <a:gd name="connsiteX18" fmla="*/ 521208 w 1618488"/>
              <a:gd name="connsiteY18" fmla="*/ 685800 h 1453896"/>
              <a:gd name="connsiteX19" fmla="*/ 548640 w 1618488"/>
              <a:gd name="connsiteY19" fmla="*/ 530352 h 1453896"/>
              <a:gd name="connsiteX20" fmla="*/ 630936 w 1618488"/>
              <a:gd name="connsiteY20" fmla="*/ 457200 h 1453896"/>
              <a:gd name="connsiteX21" fmla="*/ 713232 w 1618488"/>
              <a:gd name="connsiteY21" fmla="*/ 411480 h 1453896"/>
              <a:gd name="connsiteX22" fmla="*/ 795528 w 1618488"/>
              <a:gd name="connsiteY22" fmla="*/ 393192 h 1453896"/>
              <a:gd name="connsiteX23" fmla="*/ 941832 w 1618488"/>
              <a:gd name="connsiteY23" fmla="*/ 420624 h 1453896"/>
              <a:gd name="connsiteX24" fmla="*/ 1078992 w 1618488"/>
              <a:gd name="connsiteY24" fmla="*/ 502920 h 1453896"/>
              <a:gd name="connsiteX25" fmla="*/ 1133856 w 1618488"/>
              <a:gd name="connsiteY25" fmla="*/ 685800 h 1453896"/>
              <a:gd name="connsiteX26" fmla="*/ 1088136 w 1618488"/>
              <a:gd name="connsiteY26" fmla="*/ 877824 h 1453896"/>
              <a:gd name="connsiteX27" fmla="*/ 987552 w 1618488"/>
              <a:gd name="connsiteY27" fmla="*/ 996696 h 1453896"/>
              <a:gd name="connsiteX28" fmla="*/ 868680 w 1618488"/>
              <a:gd name="connsiteY28" fmla="*/ 1051560 h 1453896"/>
              <a:gd name="connsiteX29" fmla="*/ 832104 w 1618488"/>
              <a:gd name="connsiteY29" fmla="*/ 1051560 h 1453896"/>
              <a:gd name="connsiteX30" fmla="*/ 850392 w 1618488"/>
              <a:gd name="connsiteY30" fmla="*/ 1161288 h 1453896"/>
              <a:gd name="connsiteX31" fmla="*/ 923544 w 1618488"/>
              <a:gd name="connsiteY31" fmla="*/ 1225296 h 1453896"/>
              <a:gd name="connsiteX32" fmla="*/ 932688 w 1618488"/>
              <a:gd name="connsiteY32" fmla="*/ 1335024 h 1453896"/>
              <a:gd name="connsiteX33" fmla="*/ 969264 w 1618488"/>
              <a:gd name="connsiteY33" fmla="*/ 1371600 h 1453896"/>
              <a:gd name="connsiteX34" fmla="*/ 1124712 w 1618488"/>
              <a:gd name="connsiteY34" fmla="*/ 1325880 h 1453896"/>
              <a:gd name="connsiteX35" fmla="*/ 1298448 w 1618488"/>
              <a:gd name="connsiteY35" fmla="*/ 1207008 h 1453896"/>
              <a:gd name="connsiteX36" fmla="*/ 1380744 w 1618488"/>
              <a:gd name="connsiteY36" fmla="*/ 1133856 h 1453896"/>
              <a:gd name="connsiteX37" fmla="*/ 1490472 w 1618488"/>
              <a:gd name="connsiteY37" fmla="*/ 1078992 h 1453896"/>
              <a:gd name="connsiteX38" fmla="*/ 1563624 w 1618488"/>
              <a:gd name="connsiteY38" fmla="*/ 1051560 h 1453896"/>
              <a:gd name="connsiteX39" fmla="*/ 1572768 w 1618488"/>
              <a:gd name="connsiteY39" fmla="*/ 905256 h 1453896"/>
              <a:gd name="connsiteX40" fmla="*/ 1618488 w 1618488"/>
              <a:gd name="connsiteY40" fmla="*/ 758952 h 1453896"/>
              <a:gd name="connsiteX41" fmla="*/ 1609344 w 1618488"/>
              <a:gd name="connsiteY41" fmla="*/ 603504 h 1453896"/>
              <a:gd name="connsiteX42" fmla="*/ 1490472 w 1618488"/>
              <a:gd name="connsiteY42" fmla="*/ 475488 h 1453896"/>
              <a:gd name="connsiteX43" fmla="*/ 1271016 w 1618488"/>
              <a:gd name="connsiteY43" fmla="*/ 265176 h 1453896"/>
              <a:gd name="connsiteX44" fmla="*/ 1069848 w 1618488"/>
              <a:gd name="connsiteY44" fmla="*/ 91440 h 1453896"/>
              <a:gd name="connsiteX45" fmla="*/ 932688 w 1618488"/>
              <a:gd name="connsiteY45" fmla="*/ 27432 h 1453896"/>
              <a:gd name="connsiteX46" fmla="*/ 777240 w 1618488"/>
              <a:gd name="connsiteY46" fmla="*/ 0 h 145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1618488" h="1453896">
                <a:moveTo>
                  <a:pt x="777240" y="0"/>
                </a:moveTo>
                <a:lnTo>
                  <a:pt x="566928" y="82296"/>
                </a:lnTo>
                <a:lnTo>
                  <a:pt x="347472" y="228600"/>
                </a:lnTo>
                <a:lnTo>
                  <a:pt x="210312" y="365760"/>
                </a:lnTo>
                <a:lnTo>
                  <a:pt x="27432" y="603504"/>
                </a:lnTo>
                <a:lnTo>
                  <a:pt x="0" y="850392"/>
                </a:lnTo>
                <a:lnTo>
                  <a:pt x="18288" y="1014984"/>
                </a:lnTo>
                <a:lnTo>
                  <a:pt x="192024" y="1170432"/>
                </a:lnTo>
                <a:lnTo>
                  <a:pt x="347472" y="1307592"/>
                </a:lnTo>
                <a:lnTo>
                  <a:pt x="530352" y="1380744"/>
                </a:lnTo>
                <a:lnTo>
                  <a:pt x="630936" y="1453896"/>
                </a:lnTo>
                <a:lnTo>
                  <a:pt x="630936" y="1453896"/>
                </a:lnTo>
                <a:lnTo>
                  <a:pt x="694944" y="1307592"/>
                </a:lnTo>
                <a:lnTo>
                  <a:pt x="694944" y="1225296"/>
                </a:lnTo>
                <a:lnTo>
                  <a:pt x="777240" y="1051560"/>
                </a:lnTo>
                <a:lnTo>
                  <a:pt x="777240" y="1033272"/>
                </a:lnTo>
                <a:lnTo>
                  <a:pt x="612648" y="932688"/>
                </a:lnTo>
                <a:lnTo>
                  <a:pt x="521208" y="822960"/>
                </a:lnTo>
                <a:lnTo>
                  <a:pt x="521208" y="685800"/>
                </a:lnTo>
                <a:lnTo>
                  <a:pt x="548640" y="530352"/>
                </a:lnTo>
                <a:lnTo>
                  <a:pt x="630936" y="457200"/>
                </a:lnTo>
                <a:lnTo>
                  <a:pt x="713232" y="411480"/>
                </a:lnTo>
                <a:lnTo>
                  <a:pt x="795528" y="393192"/>
                </a:lnTo>
                <a:lnTo>
                  <a:pt x="941832" y="420624"/>
                </a:lnTo>
                <a:lnTo>
                  <a:pt x="1078992" y="502920"/>
                </a:lnTo>
                <a:lnTo>
                  <a:pt x="1133856" y="685800"/>
                </a:lnTo>
                <a:lnTo>
                  <a:pt x="1088136" y="877824"/>
                </a:lnTo>
                <a:lnTo>
                  <a:pt x="987552" y="996696"/>
                </a:lnTo>
                <a:lnTo>
                  <a:pt x="868680" y="1051560"/>
                </a:lnTo>
                <a:lnTo>
                  <a:pt x="832104" y="1051560"/>
                </a:lnTo>
                <a:lnTo>
                  <a:pt x="850392" y="1161288"/>
                </a:lnTo>
                <a:lnTo>
                  <a:pt x="923544" y="1225296"/>
                </a:lnTo>
                <a:lnTo>
                  <a:pt x="932688" y="1335024"/>
                </a:lnTo>
                <a:lnTo>
                  <a:pt x="969264" y="1371600"/>
                </a:lnTo>
                <a:lnTo>
                  <a:pt x="1124712" y="1325880"/>
                </a:lnTo>
                <a:lnTo>
                  <a:pt x="1298448" y="1207008"/>
                </a:lnTo>
                <a:lnTo>
                  <a:pt x="1380744" y="1133856"/>
                </a:lnTo>
                <a:lnTo>
                  <a:pt x="1490472" y="1078992"/>
                </a:lnTo>
                <a:lnTo>
                  <a:pt x="1563624" y="1051560"/>
                </a:lnTo>
                <a:lnTo>
                  <a:pt x="1572768" y="905256"/>
                </a:lnTo>
                <a:lnTo>
                  <a:pt x="1618488" y="758952"/>
                </a:lnTo>
                <a:lnTo>
                  <a:pt x="1609344" y="603504"/>
                </a:lnTo>
                <a:lnTo>
                  <a:pt x="1490472" y="475488"/>
                </a:lnTo>
                <a:lnTo>
                  <a:pt x="1271016" y="265176"/>
                </a:lnTo>
                <a:lnTo>
                  <a:pt x="1069848" y="91440"/>
                </a:lnTo>
                <a:lnTo>
                  <a:pt x="932688" y="27432"/>
                </a:lnTo>
                <a:lnTo>
                  <a:pt x="77724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6254496" y="530352"/>
            <a:ext cx="1426464" cy="1152144"/>
          </a:xfrm>
          <a:custGeom>
            <a:avLst/>
            <a:gdLst>
              <a:gd name="connsiteX0" fmla="*/ 777240 w 1426464"/>
              <a:gd name="connsiteY0" fmla="*/ 18288 h 1152144"/>
              <a:gd name="connsiteX1" fmla="*/ 539496 w 1426464"/>
              <a:gd name="connsiteY1" fmla="*/ 0 h 1152144"/>
              <a:gd name="connsiteX2" fmla="*/ 201168 w 1426464"/>
              <a:gd name="connsiteY2" fmla="*/ 82296 h 1152144"/>
              <a:gd name="connsiteX3" fmla="*/ 73152 w 1426464"/>
              <a:gd name="connsiteY3" fmla="*/ 173736 h 1152144"/>
              <a:gd name="connsiteX4" fmla="*/ 0 w 1426464"/>
              <a:gd name="connsiteY4" fmla="*/ 356616 h 1152144"/>
              <a:gd name="connsiteX5" fmla="*/ 82296 w 1426464"/>
              <a:gd name="connsiteY5" fmla="*/ 502920 h 1152144"/>
              <a:gd name="connsiteX6" fmla="*/ 237744 w 1426464"/>
              <a:gd name="connsiteY6" fmla="*/ 621792 h 1152144"/>
              <a:gd name="connsiteX7" fmla="*/ 448056 w 1426464"/>
              <a:gd name="connsiteY7" fmla="*/ 786384 h 1152144"/>
              <a:gd name="connsiteX8" fmla="*/ 566928 w 1426464"/>
              <a:gd name="connsiteY8" fmla="*/ 923544 h 1152144"/>
              <a:gd name="connsiteX9" fmla="*/ 731520 w 1426464"/>
              <a:gd name="connsiteY9" fmla="*/ 1042416 h 1152144"/>
              <a:gd name="connsiteX10" fmla="*/ 822960 w 1426464"/>
              <a:gd name="connsiteY10" fmla="*/ 1106424 h 1152144"/>
              <a:gd name="connsiteX11" fmla="*/ 1042416 w 1426464"/>
              <a:gd name="connsiteY11" fmla="*/ 1152144 h 1152144"/>
              <a:gd name="connsiteX12" fmla="*/ 1179576 w 1426464"/>
              <a:gd name="connsiteY12" fmla="*/ 1133856 h 1152144"/>
              <a:gd name="connsiteX13" fmla="*/ 1316736 w 1426464"/>
              <a:gd name="connsiteY13" fmla="*/ 1005840 h 1152144"/>
              <a:gd name="connsiteX14" fmla="*/ 1389888 w 1426464"/>
              <a:gd name="connsiteY14" fmla="*/ 786384 h 1152144"/>
              <a:gd name="connsiteX15" fmla="*/ 1426464 w 1426464"/>
              <a:gd name="connsiteY15" fmla="*/ 576072 h 1152144"/>
              <a:gd name="connsiteX16" fmla="*/ 1417320 w 1426464"/>
              <a:gd name="connsiteY16" fmla="*/ 374904 h 1152144"/>
              <a:gd name="connsiteX17" fmla="*/ 1225296 w 1426464"/>
              <a:gd name="connsiteY17" fmla="*/ 173736 h 1152144"/>
              <a:gd name="connsiteX18" fmla="*/ 1042416 w 1426464"/>
              <a:gd name="connsiteY18" fmla="*/ 73152 h 1152144"/>
              <a:gd name="connsiteX19" fmla="*/ 777240 w 1426464"/>
              <a:gd name="connsiteY19" fmla="*/ 18288 h 11521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26464" h="1152144">
                <a:moveTo>
                  <a:pt x="777240" y="18288"/>
                </a:moveTo>
                <a:lnTo>
                  <a:pt x="539496" y="0"/>
                </a:lnTo>
                <a:lnTo>
                  <a:pt x="201168" y="82296"/>
                </a:lnTo>
                <a:lnTo>
                  <a:pt x="73152" y="173736"/>
                </a:lnTo>
                <a:lnTo>
                  <a:pt x="0" y="356616"/>
                </a:lnTo>
                <a:lnTo>
                  <a:pt x="82296" y="502920"/>
                </a:lnTo>
                <a:lnTo>
                  <a:pt x="237744" y="621792"/>
                </a:lnTo>
                <a:lnTo>
                  <a:pt x="448056" y="786384"/>
                </a:lnTo>
                <a:lnTo>
                  <a:pt x="566928" y="923544"/>
                </a:lnTo>
                <a:lnTo>
                  <a:pt x="731520" y="1042416"/>
                </a:lnTo>
                <a:lnTo>
                  <a:pt x="822960" y="1106424"/>
                </a:lnTo>
                <a:lnTo>
                  <a:pt x="1042416" y="1152144"/>
                </a:lnTo>
                <a:lnTo>
                  <a:pt x="1179576" y="1133856"/>
                </a:lnTo>
                <a:lnTo>
                  <a:pt x="1316736" y="1005840"/>
                </a:lnTo>
                <a:lnTo>
                  <a:pt x="1389888" y="786384"/>
                </a:lnTo>
                <a:lnTo>
                  <a:pt x="1426464" y="576072"/>
                </a:lnTo>
                <a:lnTo>
                  <a:pt x="1417320" y="374904"/>
                </a:lnTo>
                <a:lnTo>
                  <a:pt x="1225296" y="173736"/>
                </a:lnTo>
                <a:lnTo>
                  <a:pt x="1042416" y="73152"/>
                </a:lnTo>
                <a:lnTo>
                  <a:pt x="777240" y="182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6922008" y="786384"/>
            <a:ext cx="905256" cy="1335024"/>
          </a:xfrm>
          <a:custGeom>
            <a:avLst/>
            <a:gdLst>
              <a:gd name="connsiteX0" fmla="*/ 905256 w 905256"/>
              <a:gd name="connsiteY0" fmla="*/ 1088136 h 1335024"/>
              <a:gd name="connsiteX1" fmla="*/ 886968 w 905256"/>
              <a:gd name="connsiteY1" fmla="*/ 886968 h 1335024"/>
              <a:gd name="connsiteX2" fmla="*/ 886968 w 905256"/>
              <a:gd name="connsiteY2" fmla="*/ 667512 h 1335024"/>
              <a:gd name="connsiteX3" fmla="*/ 886968 w 905256"/>
              <a:gd name="connsiteY3" fmla="*/ 484632 h 1335024"/>
              <a:gd name="connsiteX4" fmla="*/ 859536 w 905256"/>
              <a:gd name="connsiteY4" fmla="*/ 356616 h 1335024"/>
              <a:gd name="connsiteX5" fmla="*/ 822960 w 905256"/>
              <a:gd name="connsiteY5" fmla="*/ 192024 h 1335024"/>
              <a:gd name="connsiteX6" fmla="*/ 758952 w 905256"/>
              <a:gd name="connsiteY6" fmla="*/ 100584 h 1335024"/>
              <a:gd name="connsiteX7" fmla="*/ 667512 w 905256"/>
              <a:gd name="connsiteY7" fmla="*/ 0 h 1335024"/>
              <a:gd name="connsiteX8" fmla="*/ 713232 w 905256"/>
              <a:gd name="connsiteY8" fmla="*/ 100584 h 1335024"/>
              <a:gd name="connsiteX9" fmla="*/ 768096 w 905256"/>
              <a:gd name="connsiteY9" fmla="*/ 265176 h 1335024"/>
              <a:gd name="connsiteX10" fmla="*/ 768096 w 905256"/>
              <a:gd name="connsiteY10" fmla="*/ 438912 h 1335024"/>
              <a:gd name="connsiteX11" fmla="*/ 713232 w 905256"/>
              <a:gd name="connsiteY11" fmla="*/ 640080 h 1335024"/>
              <a:gd name="connsiteX12" fmla="*/ 676656 w 905256"/>
              <a:gd name="connsiteY12" fmla="*/ 777240 h 1335024"/>
              <a:gd name="connsiteX13" fmla="*/ 630936 w 905256"/>
              <a:gd name="connsiteY13" fmla="*/ 850392 h 1335024"/>
              <a:gd name="connsiteX14" fmla="*/ 530352 w 905256"/>
              <a:gd name="connsiteY14" fmla="*/ 914400 h 1335024"/>
              <a:gd name="connsiteX15" fmla="*/ 374904 w 905256"/>
              <a:gd name="connsiteY15" fmla="*/ 923544 h 1335024"/>
              <a:gd name="connsiteX16" fmla="*/ 246888 w 905256"/>
              <a:gd name="connsiteY16" fmla="*/ 923544 h 1335024"/>
              <a:gd name="connsiteX17" fmla="*/ 146304 w 905256"/>
              <a:gd name="connsiteY17" fmla="*/ 868680 h 1335024"/>
              <a:gd name="connsiteX18" fmla="*/ 54864 w 905256"/>
              <a:gd name="connsiteY18" fmla="*/ 832104 h 1335024"/>
              <a:gd name="connsiteX19" fmla="*/ 0 w 905256"/>
              <a:gd name="connsiteY19" fmla="*/ 804672 h 1335024"/>
              <a:gd name="connsiteX20" fmla="*/ 54864 w 905256"/>
              <a:gd name="connsiteY20" fmla="*/ 886968 h 1335024"/>
              <a:gd name="connsiteX21" fmla="*/ 256032 w 905256"/>
              <a:gd name="connsiteY21" fmla="*/ 978408 h 1335024"/>
              <a:gd name="connsiteX22" fmla="*/ 411480 w 905256"/>
              <a:gd name="connsiteY22" fmla="*/ 1060704 h 1335024"/>
              <a:gd name="connsiteX23" fmla="*/ 502920 w 905256"/>
              <a:gd name="connsiteY23" fmla="*/ 1106424 h 1335024"/>
              <a:gd name="connsiteX24" fmla="*/ 585216 w 905256"/>
              <a:gd name="connsiteY24" fmla="*/ 1179576 h 1335024"/>
              <a:gd name="connsiteX25" fmla="*/ 685800 w 905256"/>
              <a:gd name="connsiteY25" fmla="*/ 1271016 h 1335024"/>
              <a:gd name="connsiteX26" fmla="*/ 722376 w 905256"/>
              <a:gd name="connsiteY26" fmla="*/ 1335024 h 1335024"/>
              <a:gd name="connsiteX27" fmla="*/ 786384 w 905256"/>
              <a:gd name="connsiteY27" fmla="*/ 1335024 h 1335024"/>
              <a:gd name="connsiteX28" fmla="*/ 841248 w 905256"/>
              <a:gd name="connsiteY28" fmla="*/ 1289304 h 1335024"/>
              <a:gd name="connsiteX29" fmla="*/ 877824 w 905256"/>
              <a:gd name="connsiteY29" fmla="*/ 1179576 h 1335024"/>
              <a:gd name="connsiteX30" fmla="*/ 905256 w 905256"/>
              <a:gd name="connsiteY30" fmla="*/ 1088136 h 1335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05256" h="1335024">
                <a:moveTo>
                  <a:pt x="905256" y="1088136"/>
                </a:moveTo>
                <a:lnTo>
                  <a:pt x="886968" y="886968"/>
                </a:lnTo>
                <a:lnTo>
                  <a:pt x="886968" y="667512"/>
                </a:lnTo>
                <a:lnTo>
                  <a:pt x="886968" y="484632"/>
                </a:lnTo>
                <a:lnTo>
                  <a:pt x="859536" y="356616"/>
                </a:lnTo>
                <a:lnTo>
                  <a:pt x="822960" y="192024"/>
                </a:lnTo>
                <a:lnTo>
                  <a:pt x="758952" y="100584"/>
                </a:lnTo>
                <a:lnTo>
                  <a:pt x="667512" y="0"/>
                </a:lnTo>
                <a:lnTo>
                  <a:pt x="713232" y="100584"/>
                </a:lnTo>
                <a:lnTo>
                  <a:pt x="768096" y="265176"/>
                </a:lnTo>
                <a:lnTo>
                  <a:pt x="768096" y="438912"/>
                </a:lnTo>
                <a:lnTo>
                  <a:pt x="713232" y="640080"/>
                </a:lnTo>
                <a:lnTo>
                  <a:pt x="676656" y="777240"/>
                </a:lnTo>
                <a:lnTo>
                  <a:pt x="630936" y="850392"/>
                </a:lnTo>
                <a:lnTo>
                  <a:pt x="530352" y="914400"/>
                </a:lnTo>
                <a:lnTo>
                  <a:pt x="374904" y="923544"/>
                </a:lnTo>
                <a:lnTo>
                  <a:pt x="246888" y="923544"/>
                </a:lnTo>
                <a:lnTo>
                  <a:pt x="146304" y="868680"/>
                </a:lnTo>
                <a:lnTo>
                  <a:pt x="54864" y="832104"/>
                </a:lnTo>
                <a:lnTo>
                  <a:pt x="0" y="804672"/>
                </a:lnTo>
                <a:lnTo>
                  <a:pt x="54864" y="886968"/>
                </a:lnTo>
                <a:lnTo>
                  <a:pt x="256032" y="978408"/>
                </a:lnTo>
                <a:lnTo>
                  <a:pt x="411480" y="1060704"/>
                </a:lnTo>
                <a:lnTo>
                  <a:pt x="502920" y="1106424"/>
                </a:lnTo>
                <a:lnTo>
                  <a:pt x="585216" y="1179576"/>
                </a:lnTo>
                <a:lnTo>
                  <a:pt x="685800" y="1271016"/>
                </a:lnTo>
                <a:lnTo>
                  <a:pt x="722376" y="1335024"/>
                </a:lnTo>
                <a:lnTo>
                  <a:pt x="786384" y="1335024"/>
                </a:lnTo>
                <a:lnTo>
                  <a:pt x="841248" y="1289304"/>
                </a:lnTo>
                <a:lnTo>
                  <a:pt x="877824" y="1179576"/>
                </a:lnTo>
                <a:lnTo>
                  <a:pt x="905256" y="108813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7690104" y="1901952"/>
            <a:ext cx="329184" cy="539496"/>
          </a:xfrm>
          <a:custGeom>
            <a:avLst/>
            <a:gdLst>
              <a:gd name="connsiteX0" fmla="*/ 192024 w 329184"/>
              <a:gd name="connsiteY0" fmla="*/ 0 h 539496"/>
              <a:gd name="connsiteX1" fmla="*/ 155448 w 329184"/>
              <a:gd name="connsiteY1" fmla="*/ 54864 h 539496"/>
              <a:gd name="connsiteX2" fmla="*/ 128016 w 329184"/>
              <a:gd name="connsiteY2" fmla="*/ 155448 h 539496"/>
              <a:gd name="connsiteX3" fmla="*/ 64008 w 329184"/>
              <a:gd name="connsiteY3" fmla="*/ 210312 h 539496"/>
              <a:gd name="connsiteX4" fmla="*/ 0 w 329184"/>
              <a:gd name="connsiteY4" fmla="*/ 237744 h 539496"/>
              <a:gd name="connsiteX5" fmla="*/ 73152 w 329184"/>
              <a:gd name="connsiteY5" fmla="*/ 420624 h 539496"/>
              <a:gd name="connsiteX6" fmla="*/ 128016 w 329184"/>
              <a:gd name="connsiteY6" fmla="*/ 539496 h 539496"/>
              <a:gd name="connsiteX7" fmla="*/ 128016 w 329184"/>
              <a:gd name="connsiteY7" fmla="*/ 539496 h 539496"/>
              <a:gd name="connsiteX8" fmla="*/ 237744 w 329184"/>
              <a:gd name="connsiteY8" fmla="*/ 539496 h 539496"/>
              <a:gd name="connsiteX9" fmla="*/ 265176 w 329184"/>
              <a:gd name="connsiteY9" fmla="*/ 438912 h 539496"/>
              <a:gd name="connsiteX10" fmla="*/ 329184 w 329184"/>
              <a:gd name="connsiteY10" fmla="*/ 356616 h 539496"/>
              <a:gd name="connsiteX11" fmla="*/ 283464 w 329184"/>
              <a:gd name="connsiteY11" fmla="*/ 246888 h 539496"/>
              <a:gd name="connsiteX12" fmla="*/ 246888 w 329184"/>
              <a:gd name="connsiteY12" fmla="*/ 73152 h 539496"/>
              <a:gd name="connsiteX13" fmla="*/ 192024 w 329184"/>
              <a:gd name="connsiteY13" fmla="*/ 64008 h 539496"/>
              <a:gd name="connsiteX14" fmla="*/ 192024 w 329184"/>
              <a:gd name="connsiteY14" fmla="*/ 0 h 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29184" h="539496">
                <a:moveTo>
                  <a:pt x="192024" y="0"/>
                </a:moveTo>
                <a:lnTo>
                  <a:pt x="155448" y="54864"/>
                </a:lnTo>
                <a:lnTo>
                  <a:pt x="128016" y="155448"/>
                </a:lnTo>
                <a:lnTo>
                  <a:pt x="64008" y="210312"/>
                </a:lnTo>
                <a:lnTo>
                  <a:pt x="0" y="237744"/>
                </a:lnTo>
                <a:lnTo>
                  <a:pt x="73152" y="420624"/>
                </a:lnTo>
                <a:lnTo>
                  <a:pt x="128016" y="539496"/>
                </a:lnTo>
                <a:lnTo>
                  <a:pt x="128016" y="539496"/>
                </a:lnTo>
                <a:lnTo>
                  <a:pt x="237744" y="539496"/>
                </a:lnTo>
                <a:lnTo>
                  <a:pt x="265176" y="438912"/>
                </a:lnTo>
                <a:lnTo>
                  <a:pt x="329184" y="356616"/>
                </a:lnTo>
                <a:lnTo>
                  <a:pt x="283464" y="246888"/>
                </a:lnTo>
                <a:lnTo>
                  <a:pt x="246888" y="73152"/>
                </a:lnTo>
                <a:lnTo>
                  <a:pt x="192024" y="64008"/>
                </a:lnTo>
                <a:lnTo>
                  <a:pt x="19202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7059168" y="2304288"/>
            <a:ext cx="1124712" cy="1801368"/>
          </a:xfrm>
          <a:custGeom>
            <a:avLst/>
            <a:gdLst>
              <a:gd name="connsiteX0" fmla="*/ 850392 w 1124712"/>
              <a:gd name="connsiteY0" fmla="*/ 502920 h 1801368"/>
              <a:gd name="connsiteX1" fmla="*/ 813816 w 1124712"/>
              <a:gd name="connsiteY1" fmla="*/ 704088 h 1801368"/>
              <a:gd name="connsiteX2" fmla="*/ 640080 w 1124712"/>
              <a:gd name="connsiteY2" fmla="*/ 914400 h 1801368"/>
              <a:gd name="connsiteX3" fmla="*/ 429768 w 1124712"/>
              <a:gd name="connsiteY3" fmla="*/ 1133856 h 1801368"/>
              <a:gd name="connsiteX4" fmla="*/ 91440 w 1124712"/>
              <a:gd name="connsiteY4" fmla="*/ 1444752 h 1801368"/>
              <a:gd name="connsiteX5" fmla="*/ 18288 w 1124712"/>
              <a:gd name="connsiteY5" fmla="*/ 1554480 h 1801368"/>
              <a:gd name="connsiteX6" fmla="*/ 0 w 1124712"/>
              <a:gd name="connsiteY6" fmla="*/ 1709928 h 1801368"/>
              <a:gd name="connsiteX7" fmla="*/ 36576 w 1124712"/>
              <a:gd name="connsiteY7" fmla="*/ 1792224 h 1801368"/>
              <a:gd name="connsiteX8" fmla="*/ 201168 w 1124712"/>
              <a:gd name="connsiteY8" fmla="*/ 1801368 h 1801368"/>
              <a:gd name="connsiteX9" fmla="*/ 475488 w 1124712"/>
              <a:gd name="connsiteY9" fmla="*/ 1719072 h 1801368"/>
              <a:gd name="connsiteX10" fmla="*/ 841248 w 1124712"/>
              <a:gd name="connsiteY10" fmla="*/ 1344168 h 1801368"/>
              <a:gd name="connsiteX11" fmla="*/ 905256 w 1124712"/>
              <a:gd name="connsiteY11" fmla="*/ 1179576 h 1801368"/>
              <a:gd name="connsiteX12" fmla="*/ 1042416 w 1124712"/>
              <a:gd name="connsiteY12" fmla="*/ 987552 h 1801368"/>
              <a:gd name="connsiteX13" fmla="*/ 1078992 w 1124712"/>
              <a:gd name="connsiteY13" fmla="*/ 758952 h 1801368"/>
              <a:gd name="connsiteX14" fmla="*/ 1124712 w 1124712"/>
              <a:gd name="connsiteY14" fmla="*/ 585216 h 1801368"/>
              <a:gd name="connsiteX15" fmla="*/ 1115568 w 1124712"/>
              <a:gd name="connsiteY15" fmla="*/ 411480 h 1801368"/>
              <a:gd name="connsiteX16" fmla="*/ 1088136 w 1124712"/>
              <a:gd name="connsiteY16" fmla="*/ 256032 h 1801368"/>
              <a:gd name="connsiteX17" fmla="*/ 1060704 w 1124712"/>
              <a:gd name="connsiteY17" fmla="*/ 82296 h 1801368"/>
              <a:gd name="connsiteX18" fmla="*/ 1014984 w 1124712"/>
              <a:gd name="connsiteY18" fmla="*/ 0 h 1801368"/>
              <a:gd name="connsiteX19" fmla="*/ 950976 w 1124712"/>
              <a:gd name="connsiteY19" fmla="*/ 54864 h 1801368"/>
              <a:gd name="connsiteX20" fmla="*/ 950976 w 1124712"/>
              <a:gd name="connsiteY20" fmla="*/ 54864 h 1801368"/>
              <a:gd name="connsiteX21" fmla="*/ 859536 w 1124712"/>
              <a:gd name="connsiteY21" fmla="*/ 182880 h 1801368"/>
              <a:gd name="connsiteX22" fmla="*/ 841248 w 1124712"/>
              <a:gd name="connsiteY22" fmla="*/ 338328 h 1801368"/>
              <a:gd name="connsiteX23" fmla="*/ 850392 w 1124712"/>
              <a:gd name="connsiteY23" fmla="*/ 502920 h 1801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124712" h="1801368">
                <a:moveTo>
                  <a:pt x="850392" y="502920"/>
                </a:moveTo>
                <a:lnTo>
                  <a:pt x="813816" y="704088"/>
                </a:lnTo>
                <a:lnTo>
                  <a:pt x="640080" y="914400"/>
                </a:lnTo>
                <a:lnTo>
                  <a:pt x="429768" y="1133856"/>
                </a:lnTo>
                <a:lnTo>
                  <a:pt x="91440" y="1444752"/>
                </a:lnTo>
                <a:lnTo>
                  <a:pt x="18288" y="1554480"/>
                </a:lnTo>
                <a:lnTo>
                  <a:pt x="0" y="1709928"/>
                </a:lnTo>
                <a:lnTo>
                  <a:pt x="36576" y="1792224"/>
                </a:lnTo>
                <a:lnTo>
                  <a:pt x="201168" y="1801368"/>
                </a:lnTo>
                <a:lnTo>
                  <a:pt x="475488" y="1719072"/>
                </a:lnTo>
                <a:lnTo>
                  <a:pt x="841248" y="1344168"/>
                </a:lnTo>
                <a:lnTo>
                  <a:pt x="905256" y="1179576"/>
                </a:lnTo>
                <a:lnTo>
                  <a:pt x="1042416" y="987552"/>
                </a:lnTo>
                <a:lnTo>
                  <a:pt x="1078992" y="758952"/>
                </a:lnTo>
                <a:lnTo>
                  <a:pt x="1124712" y="585216"/>
                </a:lnTo>
                <a:lnTo>
                  <a:pt x="1115568" y="411480"/>
                </a:lnTo>
                <a:lnTo>
                  <a:pt x="1088136" y="256032"/>
                </a:lnTo>
                <a:lnTo>
                  <a:pt x="1060704" y="82296"/>
                </a:lnTo>
                <a:lnTo>
                  <a:pt x="1014984" y="0"/>
                </a:lnTo>
                <a:lnTo>
                  <a:pt x="950976" y="54864"/>
                </a:lnTo>
                <a:lnTo>
                  <a:pt x="950976" y="54864"/>
                </a:lnTo>
                <a:lnTo>
                  <a:pt x="859536" y="182880"/>
                </a:lnTo>
                <a:lnTo>
                  <a:pt x="841248" y="338328"/>
                </a:lnTo>
                <a:lnTo>
                  <a:pt x="850392" y="50292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590288" y="2350008"/>
            <a:ext cx="2880360" cy="1911096"/>
          </a:xfrm>
          <a:custGeom>
            <a:avLst/>
            <a:gdLst>
              <a:gd name="connsiteX0" fmla="*/ 2596896 w 2880360"/>
              <a:gd name="connsiteY0" fmla="*/ 155448 h 1911096"/>
              <a:gd name="connsiteX1" fmla="*/ 2441448 w 2880360"/>
              <a:gd name="connsiteY1" fmla="*/ 54864 h 1911096"/>
              <a:gd name="connsiteX2" fmla="*/ 2176272 w 2880360"/>
              <a:gd name="connsiteY2" fmla="*/ 73152 h 1911096"/>
              <a:gd name="connsiteX3" fmla="*/ 2066544 w 2880360"/>
              <a:gd name="connsiteY3" fmla="*/ 137160 h 1911096"/>
              <a:gd name="connsiteX4" fmla="*/ 1911096 w 2880360"/>
              <a:gd name="connsiteY4" fmla="*/ 301752 h 1911096"/>
              <a:gd name="connsiteX5" fmla="*/ 1691640 w 2880360"/>
              <a:gd name="connsiteY5" fmla="*/ 448056 h 1911096"/>
              <a:gd name="connsiteX6" fmla="*/ 1591056 w 2880360"/>
              <a:gd name="connsiteY6" fmla="*/ 466344 h 1911096"/>
              <a:gd name="connsiteX7" fmla="*/ 1545336 w 2880360"/>
              <a:gd name="connsiteY7" fmla="*/ 493776 h 1911096"/>
              <a:gd name="connsiteX8" fmla="*/ 1490472 w 2880360"/>
              <a:gd name="connsiteY8" fmla="*/ 438912 h 1911096"/>
              <a:gd name="connsiteX9" fmla="*/ 1335024 w 2880360"/>
              <a:gd name="connsiteY9" fmla="*/ 402336 h 1911096"/>
              <a:gd name="connsiteX10" fmla="*/ 1207008 w 2880360"/>
              <a:gd name="connsiteY10" fmla="*/ 338328 h 1911096"/>
              <a:gd name="connsiteX11" fmla="*/ 1060704 w 2880360"/>
              <a:gd name="connsiteY11" fmla="*/ 228600 h 1911096"/>
              <a:gd name="connsiteX12" fmla="*/ 914400 w 2880360"/>
              <a:gd name="connsiteY12" fmla="*/ 100584 h 1911096"/>
              <a:gd name="connsiteX13" fmla="*/ 786384 w 2880360"/>
              <a:gd name="connsiteY13" fmla="*/ 9144 h 1911096"/>
              <a:gd name="connsiteX14" fmla="*/ 630936 w 2880360"/>
              <a:gd name="connsiteY14" fmla="*/ 0 h 1911096"/>
              <a:gd name="connsiteX15" fmla="*/ 457200 w 2880360"/>
              <a:gd name="connsiteY15" fmla="*/ 64008 h 1911096"/>
              <a:gd name="connsiteX16" fmla="*/ 320040 w 2880360"/>
              <a:gd name="connsiteY16" fmla="*/ 164592 h 1911096"/>
              <a:gd name="connsiteX17" fmla="*/ 237744 w 2880360"/>
              <a:gd name="connsiteY17" fmla="*/ 292608 h 1911096"/>
              <a:gd name="connsiteX18" fmla="*/ 182880 w 2880360"/>
              <a:gd name="connsiteY18" fmla="*/ 374904 h 1911096"/>
              <a:gd name="connsiteX19" fmla="*/ 18288 w 2880360"/>
              <a:gd name="connsiteY19" fmla="*/ 512064 h 1911096"/>
              <a:gd name="connsiteX20" fmla="*/ 0 w 2880360"/>
              <a:gd name="connsiteY20" fmla="*/ 621792 h 1911096"/>
              <a:gd name="connsiteX21" fmla="*/ 118872 w 2880360"/>
              <a:gd name="connsiteY21" fmla="*/ 768096 h 1911096"/>
              <a:gd name="connsiteX22" fmla="*/ 128016 w 2880360"/>
              <a:gd name="connsiteY22" fmla="*/ 832104 h 1911096"/>
              <a:gd name="connsiteX23" fmla="*/ 374904 w 2880360"/>
              <a:gd name="connsiteY23" fmla="*/ 1106424 h 1911096"/>
              <a:gd name="connsiteX24" fmla="*/ 475488 w 2880360"/>
              <a:gd name="connsiteY24" fmla="*/ 1152144 h 1911096"/>
              <a:gd name="connsiteX25" fmla="*/ 338328 w 2880360"/>
              <a:gd name="connsiteY25" fmla="*/ 1115568 h 1911096"/>
              <a:gd name="connsiteX26" fmla="*/ 603504 w 2880360"/>
              <a:gd name="connsiteY26" fmla="*/ 1399032 h 1911096"/>
              <a:gd name="connsiteX27" fmla="*/ 804672 w 2880360"/>
              <a:gd name="connsiteY27" fmla="*/ 1618488 h 1911096"/>
              <a:gd name="connsiteX28" fmla="*/ 1060704 w 2880360"/>
              <a:gd name="connsiteY28" fmla="*/ 1700784 h 1911096"/>
              <a:gd name="connsiteX29" fmla="*/ 1289304 w 2880360"/>
              <a:gd name="connsiteY29" fmla="*/ 1819656 h 1911096"/>
              <a:gd name="connsiteX30" fmla="*/ 1444752 w 2880360"/>
              <a:gd name="connsiteY30" fmla="*/ 1892808 h 1911096"/>
              <a:gd name="connsiteX31" fmla="*/ 1618488 w 2880360"/>
              <a:gd name="connsiteY31" fmla="*/ 1911096 h 1911096"/>
              <a:gd name="connsiteX32" fmla="*/ 1700784 w 2880360"/>
              <a:gd name="connsiteY32" fmla="*/ 1874520 h 1911096"/>
              <a:gd name="connsiteX33" fmla="*/ 1792224 w 2880360"/>
              <a:gd name="connsiteY33" fmla="*/ 1865376 h 1911096"/>
              <a:gd name="connsiteX34" fmla="*/ 1938528 w 2880360"/>
              <a:gd name="connsiteY34" fmla="*/ 1847088 h 1911096"/>
              <a:gd name="connsiteX35" fmla="*/ 2075688 w 2880360"/>
              <a:gd name="connsiteY35" fmla="*/ 1746504 h 1911096"/>
              <a:gd name="connsiteX36" fmla="*/ 2221992 w 2880360"/>
              <a:gd name="connsiteY36" fmla="*/ 1627632 h 1911096"/>
              <a:gd name="connsiteX37" fmla="*/ 2423160 w 2880360"/>
              <a:gd name="connsiteY37" fmla="*/ 1490472 h 1911096"/>
              <a:gd name="connsiteX38" fmla="*/ 2587752 w 2880360"/>
              <a:gd name="connsiteY38" fmla="*/ 1335024 h 1911096"/>
              <a:gd name="connsiteX39" fmla="*/ 2715768 w 2880360"/>
              <a:gd name="connsiteY39" fmla="*/ 1152144 h 1911096"/>
              <a:gd name="connsiteX40" fmla="*/ 2825496 w 2880360"/>
              <a:gd name="connsiteY40" fmla="*/ 1005840 h 1911096"/>
              <a:gd name="connsiteX41" fmla="*/ 2871216 w 2880360"/>
              <a:gd name="connsiteY41" fmla="*/ 850392 h 1911096"/>
              <a:gd name="connsiteX42" fmla="*/ 2880360 w 2880360"/>
              <a:gd name="connsiteY42" fmla="*/ 740664 h 1911096"/>
              <a:gd name="connsiteX43" fmla="*/ 2834640 w 2880360"/>
              <a:gd name="connsiteY43" fmla="*/ 512064 h 1911096"/>
              <a:gd name="connsiteX44" fmla="*/ 2761488 w 2880360"/>
              <a:gd name="connsiteY44" fmla="*/ 320040 h 1911096"/>
              <a:gd name="connsiteX45" fmla="*/ 2596896 w 2880360"/>
              <a:gd name="connsiteY45" fmla="*/ 155448 h 19110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880360" h="1911096">
                <a:moveTo>
                  <a:pt x="2596896" y="155448"/>
                </a:moveTo>
                <a:lnTo>
                  <a:pt x="2441448" y="54864"/>
                </a:lnTo>
                <a:lnTo>
                  <a:pt x="2176272" y="73152"/>
                </a:lnTo>
                <a:lnTo>
                  <a:pt x="2066544" y="137160"/>
                </a:lnTo>
                <a:lnTo>
                  <a:pt x="1911096" y="301752"/>
                </a:lnTo>
                <a:lnTo>
                  <a:pt x="1691640" y="448056"/>
                </a:lnTo>
                <a:lnTo>
                  <a:pt x="1591056" y="466344"/>
                </a:lnTo>
                <a:lnTo>
                  <a:pt x="1545336" y="493776"/>
                </a:lnTo>
                <a:lnTo>
                  <a:pt x="1490472" y="438912"/>
                </a:lnTo>
                <a:lnTo>
                  <a:pt x="1335024" y="402336"/>
                </a:lnTo>
                <a:lnTo>
                  <a:pt x="1207008" y="338328"/>
                </a:lnTo>
                <a:lnTo>
                  <a:pt x="1060704" y="228600"/>
                </a:lnTo>
                <a:lnTo>
                  <a:pt x="914400" y="100584"/>
                </a:lnTo>
                <a:lnTo>
                  <a:pt x="786384" y="9144"/>
                </a:lnTo>
                <a:lnTo>
                  <a:pt x="630936" y="0"/>
                </a:lnTo>
                <a:lnTo>
                  <a:pt x="457200" y="64008"/>
                </a:lnTo>
                <a:lnTo>
                  <a:pt x="320040" y="164592"/>
                </a:lnTo>
                <a:lnTo>
                  <a:pt x="237744" y="292608"/>
                </a:lnTo>
                <a:lnTo>
                  <a:pt x="182880" y="374904"/>
                </a:lnTo>
                <a:lnTo>
                  <a:pt x="18288" y="512064"/>
                </a:lnTo>
                <a:lnTo>
                  <a:pt x="0" y="621792"/>
                </a:lnTo>
                <a:lnTo>
                  <a:pt x="118872" y="768096"/>
                </a:lnTo>
                <a:lnTo>
                  <a:pt x="128016" y="832104"/>
                </a:lnTo>
                <a:lnTo>
                  <a:pt x="374904" y="1106424"/>
                </a:lnTo>
                <a:lnTo>
                  <a:pt x="475488" y="1152144"/>
                </a:lnTo>
                <a:lnTo>
                  <a:pt x="338328" y="1115568"/>
                </a:lnTo>
                <a:lnTo>
                  <a:pt x="603504" y="1399032"/>
                </a:lnTo>
                <a:lnTo>
                  <a:pt x="804672" y="1618488"/>
                </a:lnTo>
                <a:lnTo>
                  <a:pt x="1060704" y="1700784"/>
                </a:lnTo>
                <a:lnTo>
                  <a:pt x="1289304" y="1819656"/>
                </a:lnTo>
                <a:lnTo>
                  <a:pt x="1444752" y="1892808"/>
                </a:lnTo>
                <a:lnTo>
                  <a:pt x="1618488" y="1911096"/>
                </a:lnTo>
                <a:lnTo>
                  <a:pt x="1700784" y="1874520"/>
                </a:lnTo>
                <a:lnTo>
                  <a:pt x="1792224" y="1865376"/>
                </a:lnTo>
                <a:lnTo>
                  <a:pt x="1938528" y="1847088"/>
                </a:lnTo>
                <a:lnTo>
                  <a:pt x="2075688" y="1746504"/>
                </a:lnTo>
                <a:lnTo>
                  <a:pt x="2221992" y="1627632"/>
                </a:lnTo>
                <a:lnTo>
                  <a:pt x="2423160" y="1490472"/>
                </a:lnTo>
                <a:lnTo>
                  <a:pt x="2587752" y="1335024"/>
                </a:lnTo>
                <a:lnTo>
                  <a:pt x="2715768" y="1152144"/>
                </a:lnTo>
                <a:lnTo>
                  <a:pt x="2825496" y="1005840"/>
                </a:lnTo>
                <a:lnTo>
                  <a:pt x="2871216" y="850392"/>
                </a:lnTo>
                <a:lnTo>
                  <a:pt x="2880360" y="740664"/>
                </a:lnTo>
                <a:lnTo>
                  <a:pt x="2834640" y="512064"/>
                </a:lnTo>
                <a:lnTo>
                  <a:pt x="2761488" y="320040"/>
                </a:lnTo>
                <a:lnTo>
                  <a:pt x="2596896" y="15544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7625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Freeform 26"/>
          <p:cNvSpPr/>
          <p:nvPr/>
        </p:nvSpPr>
        <p:spPr>
          <a:xfrm>
            <a:off x="5861304" y="1435608"/>
            <a:ext cx="512064" cy="557784"/>
          </a:xfrm>
          <a:custGeom>
            <a:avLst/>
            <a:gdLst>
              <a:gd name="connsiteX0" fmla="*/ 256032 w 512064"/>
              <a:gd name="connsiteY0" fmla="*/ 0 h 557784"/>
              <a:gd name="connsiteX1" fmla="*/ 128016 w 512064"/>
              <a:gd name="connsiteY1" fmla="*/ 18288 h 557784"/>
              <a:gd name="connsiteX2" fmla="*/ 45720 w 512064"/>
              <a:gd name="connsiteY2" fmla="*/ 91440 h 557784"/>
              <a:gd name="connsiteX3" fmla="*/ 0 w 512064"/>
              <a:gd name="connsiteY3" fmla="*/ 192024 h 557784"/>
              <a:gd name="connsiteX4" fmla="*/ 18288 w 512064"/>
              <a:gd name="connsiteY4" fmla="*/ 320040 h 557784"/>
              <a:gd name="connsiteX5" fmla="*/ 73152 w 512064"/>
              <a:gd name="connsiteY5" fmla="*/ 457200 h 557784"/>
              <a:gd name="connsiteX6" fmla="*/ 182880 w 512064"/>
              <a:gd name="connsiteY6" fmla="*/ 512064 h 557784"/>
              <a:gd name="connsiteX7" fmla="*/ 265176 w 512064"/>
              <a:gd name="connsiteY7" fmla="*/ 557784 h 557784"/>
              <a:gd name="connsiteX8" fmla="*/ 338328 w 512064"/>
              <a:gd name="connsiteY8" fmla="*/ 530352 h 557784"/>
              <a:gd name="connsiteX9" fmla="*/ 466344 w 512064"/>
              <a:gd name="connsiteY9" fmla="*/ 448056 h 557784"/>
              <a:gd name="connsiteX10" fmla="*/ 512064 w 512064"/>
              <a:gd name="connsiteY10" fmla="*/ 310896 h 557784"/>
              <a:gd name="connsiteX11" fmla="*/ 512064 w 512064"/>
              <a:gd name="connsiteY11" fmla="*/ 228600 h 557784"/>
              <a:gd name="connsiteX12" fmla="*/ 484632 w 512064"/>
              <a:gd name="connsiteY12" fmla="*/ 137160 h 557784"/>
              <a:gd name="connsiteX13" fmla="*/ 411480 w 512064"/>
              <a:gd name="connsiteY13" fmla="*/ 64008 h 557784"/>
              <a:gd name="connsiteX14" fmla="*/ 374904 w 512064"/>
              <a:gd name="connsiteY14" fmla="*/ 18288 h 557784"/>
              <a:gd name="connsiteX15" fmla="*/ 256032 w 512064"/>
              <a:gd name="connsiteY15" fmla="*/ 0 h 55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2064" h="557784">
                <a:moveTo>
                  <a:pt x="256032" y="0"/>
                </a:moveTo>
                <a:lnTo>
                  <a:pt x="128016" y="18288"/>
                </a:lnTo>
                <a:lnTo>
                  <a:pt x="45720" y="91440"/>
                </a:lnTo>
                <a:lnTo>
                  <a:pt x="0" y="192024"/>
                </a:lnTo>
                <a:lnTo>
                  <a:pt x="18288" y="320040"/>
                </a:lnTo>
                <a:lnTo>
                  <a:pt x="73152" y="457200"/>
                </a:lnTo>
                <a:lnTo>
                  <a:pt x="182880" y="512064"/>
                </a:lnTo>
                <a:lnTo>
                  <a:pt x="265176" y="557784"/>
                </a:lnTo>
                <a:lnTo>
                  <a:pt x="338328" y="530352"/>
                </a:lnTo>
                <a:lnTo>
                  <a:pt x="466344" y="448056"/>
                </a:lnTo>
                <a:lnTo>
                  <a:pt x="512064" y="310896"/>
                </a:lnTo>
                <a:lnTo>
                  <a:pt x="512064" y="228600"/>
                </a:lnTo>
                <a:lnTo>
                  <a:pt x="484632" y="137160"/>
                </a:lnTo>
                <a:lnTo>
                  <a:pt x="411480" y="64008"/>
                </a:lnTo>
                <a:lnTo>
                  <a:pt x="374904" y="18288"/>
                </a:lnTo>
                <a:lnTo>
                  <a:pt x="25603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>
          <a:xfrm>
            <a:off x="3986784" y="3538728"/>
            <a:ext cx="1417320" cy="1389888"/>
          </a:xfrm>
          <a:custGeom>
            <a:avLst/>
            <a:gdLst>
              <a:gd name="connsiteX0" fmla="*/ 1417320 w 1417320"/>
              <a:gd name="connsiteY0" fmla="*/ 640080 h 1389888"/>
              <a:gd name="connsiteX1" fmla="*/ 1289304 w 1417320"/>
              <a:gd name="connsiteY1" fmla="*/ 457200 h 1389888"/>
              <a:gd name="connsiteX2" fmla="*/ 1078992 w 1417320"/>
              <a:gd name="connsiteY2" fmla="*/ 374904 h 1389888"/>
              <a:gd name="connsiteX3" fmla="*/ 877824 w 1417320"/>
              <a:gd name="connsiteY3" fmla="*/ 320040 h 1389888"/>
              <a:gd name="connsiteX4" fmla="*/ 704088 w 1417320"/>
              <a:gd name="connsiteY4" fmla="*/ 256032 h 1389888"/>
              <a:gd name="connsiteX5" fmla="*/ 576072 w 1417320"/>
              <a:gd name="connsiteY5" fmla="*/ 155448 h 1389888"/>
              <a:gd name="connsiteX6" fmla="*/ 466344 w 1417320"/>
              <a:gd name="connsiteY6" fmla="*/ 64008 h 1389888"/>
              <a:gd name="connsiteX7" fmla="*/ 466344 w 1417320"/>
              <a:gd name="connsiteY7" fmla="*/ 64008 h 1389888"/>
              <a:gd name="connsiteX8" fmla="*/ 365760 w 1417320"/>
              <a:gd name="connsiteY8" fmla="*/ 0 h 1389888"/>
              <a:gd name="connsiteX9" fmla="*/ 237744 w 1417320"/>
              <a:gd name="connsiteY9" fmla="*/ 0 h 1389888"/>
              <a:gd name="connsiteX10" fmla="*/ 182880 w 1417320"/>
              <a:gd name="connsiteY10" fmla="*/ 0 h 1389888"/>
              <a:gd name="connsiteX11" fmla="*/ 182880 w 1417320"/>
              <a:gd name="connsiteY11" fmla="*/ 0 h 1389888"/>
              <a:gd name="connsiteX12" fmla="*/ 64008 w 1417320"/>
              <a:gd name="connsiteY12" fmla="*/ 45720 h 1389888"/>
              <a:gd name="connsiteX13" fmla="*/ 18288 w 1417320"/>
              <a:gd name="connsiteY13" fmla="*/ 192024 h 1389888"/>
              <a:gd name="connsiteX14" fmla="*/ 0 w 1417320"/>
              <a:gd name="connsiteY14" fmla="*/ 320040 h 1389888"/>
              <a:gd name="connsiteX15" fmla="*/ 18288 w 1417320"/>
              <a:gd name="connsiteY15" fmla="*/ 466344 h 1389888"/>
              <a:gd name="connsiteX16" fmla="*/ 137160 w 1417320"/>
              <a:gd name="connsiteY16" fmla="*/ 685800 h 1389888"/>
              <a:gd name="connsiteX17" fmla="*/ 365760 w 1417320"/>
              <a:gd name="connsiteY17" fmla="*/ 822960 h 1389888"/>
              <a:gd name="connsiteX18" fmla="*/ 521208 w 1417320"/>
              <a:gd name="connsiteY18" fmla="*/ 932688 h 1389888"/>
              <a:gd name="connsiteX19" fmla="*/ 521208 w 1417320"/>
              <a:gd name="connsiteY19" fmla="*/ 1024128 h 1389888"/>
              <a:gd name="connsiteX20" fmla="*/ 539496 w 1417320"/>
              <a:gd name="connsiteY20" fmla="*/ 1106424 h 1389888"/>
              <a:gd name="connsiteX21" fmla="*/ 630936 w 1417320"/>
              <a:gd name="connsiteY21" fmla="*/ 1207008 h 1389888"/>
              <a:gd name="connsiteX22" fmla="*/ 896112 w 1417320"/>
              <a:gd name="connsiteY22" fmla="*/ 1271016 h 1389888"/>
              <a:gd name="connsiteX23" fmla="*/ 987552 w 1417320"/>
              <a:gd name="connsiteY23" fmla="*/ 1271016 h 1389888"/>
              <a:gd name="connsiteX24" fmla="*/ 1088136 w 1417320"/>
              <a:gd name="connsiteY24" fmla="*/ 1353312 h 1389888"/>
              <a:gd name="connsiteX25" fmla="*/ 1133856 w 1417320"/>
              <a:gd name="connsiteY25" fmla="*/ 1389888 h 1389888"/>
              <a:gd name="connsiteX26" fmla="*/ 1371600 w 1417320"/>
              <a:gd name="connsiteY26" fmla="*/ 1335024 h 1389888"/>
              <a:gd name="connsiteX27" fmla="*/ 1380744 w 1417320"/>
              <a:gd name="connsiteY27" fmla="*/ 1188720 h 1389888"/>
              <a:gd name="connsiteX28" fmla="*/ 1325880 w 1417320"/>
              <a:gd name="connsiteY28" fmla="*/ 950976 h 1389888"/>
              <a:gd name="connsiteX29" fmla="*/ 1252728 w 1417320"/>
              <a:gd name="connsiteY29" fmla="*/ 740664 h 1389888"/>
              <a:gd name="connsiteX30" fmla="*/ 1417320 w 1417320"/>
              <a:gd name="connsiteY30" fmla="*/ 640080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417320" h="1389888">
                <a:moveTo>
                  <a:pt x="1417320" y="640080"/>
                </a:moveTo>
                <a:lnTo>
                  <a:pt x="1289304" y="457200"/>
                </a:lnTo>
                <a:lnTo>
                  <a:pt x="1078992" y="374904"/>
                </a:lnTo>
                <a:lnTo>
                  <a:pt x="877824" y="320040"/>
                </a:lnTo>
                <a:lnTo>
                  <a:pt x="704088" y="256032"/>
                </a:lnTo>
                <a:lnTo>
                  <a:pt x="576072" y="155448"/>
                </a:lnTo>
                <a:lnTo>
                  <a:pt x="466344" y="64008"/>
                </a:lnTo>
                <a:lnTo>
                  <a:pt x="466344" y="64008"/>
                </a:lnTo>
                <a:lnTo>
                  <a:pt x="365760" y="0"/>
                </a:lnTo>
                <a:lnTo>
                  <a:pt x="237744" y="0"/>
                </a:lnTo>
                <a:lnTo>
                  <a:pt x="182880" y="0"/>
                </a:lnTo>
                <a:lnTo>
                  <a:pt x="182880" y="0"/>
                </a:lnTo>
                <a:lnTo>
                  <a:pt x="64008" y="45720"/>
                </a:lnTo>
                <a:lnTo>
                  <a:pt x="18288" y="192024"/>
                </a:lnTo>
                <a:lnTo>
                  <a:pt x="0" y="320040"/>
                </a:lnTo>
                <a:lnTo>
                  <a:pt x="18288" y="466344"/>
                </a:lnTo>
                <a:lnTo>
                  <a:pt x="137160" y="685800"/>
                </a:lnTo>
                <a:lnTo>
                  <a:pt x="365760" y="822960"/>
                </a:lnTo>
                <a:lnTo>
                  <a:pt x="521208" y="932688"/>
                </a:lnTo>
                <a:lnTo>
                  <a:pt x="521208" y="1024128"/>
                </a:lnTo>
                <a:lnTo>
                  <a:pt x="539496" y="1106424"/>
                </a:lnTo>
                <a:lnTo>
                  <a:pt x="630936" y="1207008"/>
                </a:lnTo>
                <a:lnTo>
                  <a:pt x="896112" y="1271016"/>
                </a:lnTo>
                <a:lnTo>
                  <a:pt x="987552" y="1271016"/>
                </a:lnTo>
                <a:lnTo>
                  <a:pt x="1088136" y="1353312"/>
                </a:lnTo>
                <a:lnTo>
                  <a:pt x="1133856" y="1389888"/>
                </a:lnTo>
                <a:lnTo>
                  <a:pt x="1371600" y="1335024"/>
                </a:lnTo>
                <a:lnTo>
                  <a:pt x="1380744" y="1188720"/>
                </a:lnTo>
                <a:lnTo>
                  <a:pt x="1325880" y="950976"/>
                </a:lnTo>
                <a:lnTo>
                  <a:pt x="1252728" y="740664"/>
                </a:lnTo>
                <a:lnTo>
                  <a:pt x="1417320" y="64008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127248" y="3026664"/>
            <a:ext cx="2487168" cy="2980944"/>
          </a:xfrm>
          <a:custGeom>
            <a:avLst/>
            <a:gdLst>
              <a:gd name="connsiteX0" fmla="*/ 1143000 w 2487168"/>
              <a:gd name="connsiteY0" fmla="*/ 438912 h 2980944"/>
              <a:gd name="connsiteX1" fmla="*/ 1088136 w 2487168"/>
              <a:gd name="connsiteY1" fmla="*/ 256032 h 2980944"/>
              <a:gd name="connsiteX2" fmla="*/ 969264 w 2487168"/>
              <a:gd name="connsiteY2" fmla="*/ 54864 h 2980944"/>
              <a:gd name="connsiteX3" fmla="*/ 850392 w 2487168"/>
              <a:gd name="connsiteY3" fmla="*/ 9144 h 2980944"/>
              <a:gd name="connsiteX4" fmla="*/ 685800 w 2487168"/>
              <a:gd name="connsiteY4" fmla="*/ 0 h 2980944"/>
              <a:gd name="connsiteX5" fmla="*/ 512064 w 2487168"/>
              <a:gd name="connsiteY5" fmla="*/ 27432 h 2980944"/>
              <a:gd name="connsiteX6" fmla="*/ 374904 w 2487168"/>
              <a:gd name="connsiteY6" fmla="*/ 201168 h 2980944"/>
              <a:gd name="connsiteX7" fmla="*/ 374904 w 2487168"/>
              <a:gd name="connsiteY7" fmla="*/ 402336 h 2980944"/>
              <a:gd name="connsiteX8" fmla="*/ 374904 w 2487168"/>
              <a:gd name="connsiteY8" fmla="*/ 493776 h 2980944"/>
              <a:gd name="connsiteX9" fmla="*/ 228600 w 2487168"/>
              <a:gd name="connsiteY9" fmla="*/ 512064 h 2980944"/>
              <a:gd name="connsiteX10" fmla="*/ 164592 w 2487168"/>
              <a:gd name="connsiteY10" fmla="*/ 557784 h 2980944"/>
              <a:gd name="connsiteX11" fmla="*/ 91440 w 2487168"/>
              <a:gd name="connsiteY11" fmla="*/ 777240 h 2980944"/>
              <a:gd name="connsiteX12" fmla="*/ 45720 w 2487168"/>
              <a:gd name="connsiteY12" fmla="*/ 1133856 h 2980944"/>
              <a:gd name="connsiteX13" fmla="*/ 0 w 2487168"/>
              <a:gd name="connsiteY13" fmla="*/ 1307592 h 2980944"/>
              <a:gd name="connsiteX14" fmla="*/ 0 w 2487168"/>
              <a:gd name="connsiteY14" fmla="*/ 1554480 h 2980944"/>
              <a:gd name="connsiteX15" fmla="*/ 82296 w 2487168"/>
              <a:gd name="connsiteY15" fmla="*/ 1892808 h 2980944"/>
              <a:gd name="connsiteX16" fmla="*/ 146304 w 2487168"/>
              <a:gd name="connsiteY16" fmla="*/ 2130552 h 2980944"/>
              <a:gd name="connsiteX17" fmla="*/ 292608 w 2487168"/>
              <a:gd name="connsiteY17" fmla="*/ 2414016 h 2980944"/>
              <a:gd name="connsiteX18" fmla="*/ 566928 w 2487168"/>
              <a:gd name="connsiteY18" fmla="*/ 2688336 h 2980944"/>
              <a:gd name="connsiteX19" fmla="*/ 731520 w 2487168"/>
              <a:gd name="connsiteY19" fmla="*/ 2843784 h 2980944"/>
              <a:gd name="connsiteX20" fmla="*/ 987552 w 2487168"/>
              <a:gd name="connsiteY20" fmla="*/ 2971800 h 2980944"/>
              <a:gd name="connsiteX21" fmla="*/ 1325880 w 2487168"/>
              <a:gd name="connsiteY21" fmla="*/ 2980944 h 2980944"/>
              <a:gd name="connsiteX22" fmla="*/ 1572768 w 2487168"/>
              <a:gd name="connsiteY22" fmla="*/ 2962656 h 2980944"/>
              <a:gd name="connsiteX23" fmla="*/ 1581912 w 2487168"/>
              <a:gd name="connsiteY23" fmla="*/ 2953512 h 2980944"/>
              <a:gd name="connsiteX24" fmla="*/ 1847088 w 2487168"/>
              <a:gd name="connsiteY24" fmla="*/ 2761488 h 2980944"/>
              <a:gd name="connsiteX25" fmla="*/ 1874520 w 2487168"/>
              <a:gd name="connsiteY25" fmla="*/ 2734056 h 2980944"/>
              <a:gd name="connsiteX26" fmla="*/ 1901952 w 2487168"/>
              <a:gd name="connsiteY26" fmla="*/ 2724912 h 2980944"/>
              <a:gd name="connsiteX27" fmla="*/ 2103120 w 2487168"/>
              <a:gd name="connsiteY27" fmla="*/ 2505456 h 2980944"/>
              <a:gd name="connsiteX28" fmla="*/ 2249424 w 2487168"/>
              <a:gd name="connsiteY28" fmla="*/ 2304288 h 2980944"/>
              <a:gd name="connsiteX29" fmla="*/ 2368296 w 2487168"/>
              <a:gd name="connsiteY29" fmla="*/ 2130552 h 2980944"/>
              <a:gd name="connsiteX30" fmla="*/ 2404872 w 2487168"/>
              <a:gd name="connsiteY30" fmla="*/ 2084832 h 2980944"/>
              <a:gd name="connsiteX31" fmla="*/ 2441448 w 2487168"/>
              <a:gd name="connsiteY31" fmla="*/ 1865376 h 2980944"/>
              <a:gd name="connsiteX32" fmla="*/ 2441448 w 2487168"/>
              <a:gd name="connsiteY32" fmla="*/ 1755648 h 2980944"/>
              <a:gd name="connsiteX33" fmla="*/ 2487168 w 2487168"/>
              <a:gd name="connsiteY33" fmla="*/ 1709928 h 2980944"/>
              <a:gd name="connsiteX34" fmla="*/ 2487168 w 2487168"/>
              <a:gd name="connsiteY34" fmla="*/ 1591056 h 2980944"/>
              <a:gd name="connsiteX35" fmla="*/ 2368296 w 2487168"/>
              <a:gd name="connsiteY35" fmla="*/ 1472184 h 2980944"/>
              <a:gd name="connsiteX36" fmla="*/ 2185416 w 2487168"/>
              <a:gd name="connsiteY36" fmla="*/ 1353312 h 2980944"/>
              <a:gd name="connsiteX37" fmla="*/ 2231136 w 2487168"/>
              <a:gd name="connsiteY37" fmla="*/ 1527048 h 2980944"/>
              <a:gd name="connsiteX38" fmla="*/ 2286000 w 2487168"/>
              <a:gd name="connsiteY38" fmla="*/ 1837944 h 2980944"/>
              <a:gd name="connsiteX39" fmla="*/ 2176272 w 2487168"/>
              <a:gd name="connsiteY39" fmla="*/ 1911096 h 2980944"/>
              <a:gd name="connsiteX40" fmla="*/ 2011680 w 2487168"/>
              <a:gd name="connsiteY40" fmla="*/ 1911096 h 2980944"/>
              <a:gd name="connsiteX41" fmla="*/ 1938528 w 2487168"/>
              <a:gd name="connsiteY41" fmla="*/ 1901952 h 2980944"/>
              <a:gd name="connsiteX42" fmla="*/ 1837944 w 2487168"/>
              <a:gd name="connsiteY42" fmla="*/ 1819656 h 2980944"/>
              <a:gd name="connsiteX43" fmla="*/ 1664208 w 2487168"/>
              <a:gd name="connsiteY43" fmla="*/ 1792224 h 2980944"/>
              <a:gd name="connsiteX44" fmla="*/ 1527048 w 2487168"/>
              <a:gd name="connsiteY44" fmla="*/ 1764792 h 2980944"/>
              <a:gd name="connsiteX45" fmla="*/ 1435608 w 2487168"/>
              <a:gd name="connsiteY45" fmla="*/ 1719072 h 2980944"/>
              <a:gd name="connsiteX46" fmla="*/ 1362456 w 2487168"/>
              <a:gd name="connsiteY46" fmla="*/ 1627632 h 2980944"/>
              <a:gd name="connsiteX47" fmla="*/ 1353312 w 2487168"/>
              <a:gd name="connsiteY47" fmla="*/ 1490472 h 2980944"/>
              <a:gd name="connsiteX48" fmla="*/ 1344168 w 2487168"/>
              <a:gd name="connsiteY48" fmla="*/ 1463040 h 2980944"/>
              <a:gd name="connsiteX49" fmla="*/ 1133856 w 2487168"/>
              <a:gd name="connsiteY49" fmla="*/ 1289304 h 2980944"/>
              <a:gd name="connsiteX50" fmla="*/ 1024128 w 2487168"/>
              <a:gd name="connsiteY50" fmla="*/ 1252728 h 2980944"/>
              <a:gd name="connsiteX51" fmla="*/ 914400 w 2487168"/>
              <a:gd name="connsiteY51" fmla="*/ 1115568 h 2980944"/>
              <a:gd name="connsiteX52" fmla="*/ 813816 w 2487168"/>
              <a:gd name="connsiteY52" fmla="*/ 749808 h 2980944"/>
              <a:gd name="connsiteX53" fmla="*/ 813816 w 2487168"/>
              <a:gd name="connsiteY53" fmla="*/ 749808 h 2980944"/>
              <a:gd name="connsiteX54" fmla="*/ 1024128 w 2487168"/>
              <a:gd name="connsiteY54" fmla="*/ 475488 h 2980944"/>
              <a:gd name="connsiteX55" fmla="*/ 1143000 w 2487168"/>
              <a:gd name="connsiteY55" fmla="*/ 438912 h 2980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</a:cxnLst>
            <a:rect l="l" t="t" r="r" b="b"/>
            <a:pathLst>
              <a:path w="2487168" h="2980944">
                <a:moveTo>
                  <a:pt x="1143000" y="438912"/>
                </a:moveTo>
                <a:lnTo>
                  <a:pt x="1088136" y="256032"/>
                </a:lnTo>
                <a:lnTo>
                  <a:pt x="969264" y="54864"/>
                </a:lnTo>
                <a:lnTo>
                  <a:pt x="850392" y="9144"/>
                </a:lnTo>
                <a:lnTo>
                  <a:pt x="685800" y="0"/>
                </a:lnTo>
                <a:lnTo>
                  <a:pt x="512064" y="27432"/>
                </a:lnTo>
                <a:lnTo>
                  <a:pt x="374904" y="201168"/>
                </a:lnTo>
                <a:lnTo>
                  <a:pt x="374904" y="402336"/>
                </a:lnTo>
                <a:lnTo>
                  <a:pt x="374904" y="493776"/>
                </a:lnTo>
                <a:lnTo>
                  <a:pt x="228600" y="512064"/>
                </a:lnTo>
                <a:lnTo>
                  <a:pt x="164592" y="557784"/>
                </a:lnTo>
                <a:lnTo>
                  <a:pt x="91440" y="777240"/>
                </a:lnTo>
                <a:lnTo>
                  <a:pt x="45720" y="1133856"/>
                </a:lnTo>
                <a:lnTo>
                  <a:pt x="0" y="1307592"/>
                </a:lnTo>
                <a:lnTo>
                  <a:pt x="0" y="1554480"/>
                </a:lnTo>
                <a:lnTo>
                  <a:pt x="82296" y="1892808"/>
                </a:lnTo>
                <a:lnTo>
                  <a:pt x="146304" y="2130552"/>
                </a:lnTo>
                <a:lnTo>
                  <a:pt x="292608" y="2414016"/>
                </a:lnTo>
                <a:lnTo>
                  <a:pt x="566928" y="2688336"/>
                </a:lnTo>
                <a:lnTo>
                  <a:pt x="731520" y="2843784"/>
                </a:lnTo>
                <a:lnTo>
                  <a:pt x="987552" y="2971800"/>
                </a:lnTo>
                <a:lnTo>
                  <a:pt x="1325880" y="2980944"/>
                </a:lnTo>
                <a:lnTo>
                  <a:pt x="1572768" y="2962656"/>
                </a:lnTo>
                <a:lnTo>
                  <a:pt x="1581912" y="2953512"/>
                </a:lnTo>
                <a:lnTo>
                  <a:pt x="1847088" y="2761488"/>
                </a:lnTo>
                <a:lnTo>
                  <a:pt x="1874520" y="2734056"/>
                </a:lnTo>
                <a:lnTo>
                  <a:pt x="1901952" y="2724912"/>
                </a:lnTo>
                <a:lnTo>
                  <a:pt x="2103120" y="2505456"/>
                </a:lnTo>
                <a:lnTo>
                  <a:pt x="2249424" y="2304288"/>
                </a:lnTo>
                <a:lnTo>
                  <a:pt x="2368296" y="2130552"/>
                </a:lnTo>
                <a:lnTo>
                  <a:pt x="2404872" y="2084832"/>
                </a:lnTo>
                <a:lnTo>
                  <a:pt x="2441448" y="1865376"/>
                </a:lnTo>
                <a:lnTo>
                  <a:pt x="2441448" y="1755648"/>
                </a:lnTo>
                <a:lnTo>
                  <a:pt x="2487168" y="1709928"/>
                </a:lnTo>
                <a:lnTo>
                  <a:pt x="2487168" y="1591056"/>
                </a:lnTo>
                <a:lnTo>
                  <a:pt x="2368296" y="1472184"/>
                </a:lnTo>
                <a:lnTo>
                  <a:pt x="2185416" y="1353312"/>
                </a:lnTo>
                <a:lnTo>
                  <a:pt x="2231136" y="1527048"/>
                </a:lnTo>
                <a:lnTo>
                  <a:pt x="2286000" y="1837944"/>
                </a:lnTo>
                <a:lnTo>
                  <a:pt x="2176272" y="1911096"/>
                </a:lnTo>
                <a:lnTo>
                  <a:pt x="2011680" y="1911096"/>
                </a:lnTo>
                <a:lnTo>
                  <a:pt x="1938528" y="1901952"/>
                </a:lnTo>
                <a:lnTo>
                  <a:pt x="1837944" y="1819656"/>
                </a:lnTo>
                <a:lnTo>
                  <a:pt x="1664208" y="1792224"/>
                </a:lnTo>
                <a:lnTo>
                  <a:pt x="1527048" y="1764792"/>
                </a:lnTo>
                <a:lnTo>
                  <a:pt x="1435608" y="1719072"/>
                </a:lnTo>
                <a:lnTo>
                  <a:pt x="1362456" y="1627632"/>
                </a:lnTo>
                <a:lnTo>
                  <a:pt x="1353312" y="1490472"/>
                </a:lnTo>
                <a:lnTo>
                  <a:pt x="1344168" y="1463040"/>
                </a:lnTo>
                <a:lnTo>
                  <a:pt x="1133856" y="1289304"/>
                </a:lnTo>
                <a:lnTo>
                  <a:pt x="1024128" y="1252728"/>
                </a:lnTo>
                <a:lnTo>
                  <a:pt x="914400" y="1115568"/>
                </a:lnTo>
                <a:lnTo>
                  <a:pt x="813816" y="749808"/>
                </a:lnTo>
                <a:lnTo>
                  <a:pt x="813816" y="749808"/>
                </a:lnTo>
                <a:lnTo>
                  <a:pt x="1024128" y="475488"/>
                </a:lnTo>
                <a:lnTo>
                  <a:pt x="1143000" y="438912"/>
                </a:lnTo>
                <a:close/>
              </a:path>
            </a:pathLst>
          </a:custGeom>
          <a:solidFill>
            <a:schemeClr val="accent5">
              <a:lumMod val="7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3414338" y="4433446"/>
            <a:ext cx="1329373" cy="1391701"/>
          </a:xfrm>
          <a:custGeom>
            <a:avLst/>
            <a:gdLst>
              <a:gd name="connsiteX0" fmla="*/ 252406 w 1329373"/>
              <a:gd name="connsiteY0" fmla="*/ 1217546 h 1391701"/>
              <a:gd name="connsiteX1" fmla="*/ 32950 w 1329373"/>
              <a:gd name="connsiteY1" fmla="*/ 979802 h 1391701"/>
              <a:gd name="connsiteX2" fmla="*/ 5518 w 1329373"/>
              <a:gd name="connsiteY2" fmla="*/ 778634 h 1391701"/>
              <a:gd name="connsiteX3" fmla="*/ 78670 w 1329373"/>
              <a:gd name="connsiteY3" fmla="*/ 586610 h 1391701"/>
              <a:gd name="connsiteX4" fmla="*/ 252406 w 1329373"/>
              <a:gd name="connsiteY4" fmla="*/ 348866 h 1391701"/>
              <a:gd name="connsiteX5" fmla="*/ 462718 w 1329373"/>
              <a:gd name="connsiteY5" fmla="*/ 175130 h 1391701"/>
              <a:gd name="connsiteX6" fmla="*/ 718750 w 1329373"/>
              <a:gd name="connsiteY6" fmla="*/ 37970 h 1391701"/>
              <a:gd name="connsiteX7" fmla="*/ 837622 w 1329373"/>
              <a:gd name="connsiteY7" fmla="*/ 10538 h 1391701"/>
              <a:gd name="connsiteX8" fmla="*/ 919918 w 1329373"/>
              <a:gd name="connsiteY8" fmla="*/ 1394 h 1391701"/>
              <a:gd name="connsiteX9" fmla="*/ 1029646 w 1329373"/>
              <a:gd name="connsiteY9" fmla="*/ 37970 h 1391701"/>
              <a:gd name="connsiteX10" fmla="*/ 1093654 w 1329373"/>
              <a:gd name="connsiteY10" fmla="*/ 165986 h 1391701"/>
              <a:gd name="connsiteX11" fmla="*/ 1203382 w 1329373"/>
              <a:gd name="connsiteY11" fmla="*/ 330578 h 1391701"/>
              <a:gd name="connsiteX12" fmla="*/ 1313110 w 1329373"/>
              <a:gd name="connsiteY12" fmla="*/ 431162 h 1391701"/>
              <a:gd name="connsiteX13" fmla="*/ 1322254 w 1329373"/>
              <a:gd name="connsiteY13" fmla="*/ 632330 h 1391701"/>
              <a:gd name="connsiteX14" fmla="*/ 1249102 w 1329373"/>
              <a:gd name="connsiteY14" fmla="*/ 961514 h 1391701"/>
              <a:gd name="connsiteX15" fmla="*/ 974782 w 1329373"/>
              <a:gd name="connsiteY15" fmla="*/ 1180970 h 1391701"/>
              <a:gd name="connsiteX16" fmla="*/ 755326 w 1329373"/>
              <a:gd name="connsiteY16" fmla="*/ 1327274 h 1391701"/>
              <a:gd name="connsiteX17" fmla="*/ 517582 w 1329373"/>
              <a:gd name="connsiteY17" fmla="*/ 1391282 h 1391701"/>
              <a:gd name="connsiteX18" fmla="*/ 343846 w 1329373"/>
              <a:gd name="connsiteY18" fmla="*/ 1299842 h 1391701"/>
              <a:gd name="connsiteX19" fmla="*/ 252406 w 1329373"/>
              <a:gd name="connsiteY19" fmla="*/ 1217546 h 139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329373" h="1391701">
                <a:moveTo>
                  <a:pt x="252406" y="1217546"/>
                </a:moveTo>
                <a:cubicBezTo>
                  <a:pt x="200590" y="1164206"/>
                  <a:pt x="74098" y="1052954"/>
                  <a:pt x="32950" y="979802"/>
                </a:cubicBezTo>
                <a:cubicBezTo>
                  <a:pt x="-8198" y="906650"/>
                  <a:pt x="-2102" y="844166"/>
                  <a:pt x="5518" y="778634"/>
                </a:cubicBezTo>
                <a:cubicBezTo>
                  <a:pt x="13138" y="713102"/>
                  <a:pt x="37522" y="658238"/>
                  <a:pt x="78670" y="586610"/>
                </a:cubicBezTo>
                <a:cubicBezTo>
                  <a:pt x="119818" y="514982"/>
                  <a:pt x="188398" y="417446"/>
                  <a:pt x="252406" y="348866"/>
                </a:cubicBezTo>
                <a:cubicBezTo>
                  <a:pt x="316414" y="280286"/>
                  <a:pt x="384994" y="226946"/>
                  <a:pt x="462718" y="175130"/>
                </a:cubicBezTo>
                <a:cubicBezTo>
                  <a:pt x="540442" y="123314"/>
                  <a:pt x="656266" y="65402"/>
                  <a:pt x="718750" y="37970"/>
                </a:cubicBezTo>
                <a:cubicBezTo>
                  <a:pt x="781234" y="10538"/>
                  <a:pt x="804094" y="16634"/>
                  <a:pt x="837622" y="10538"/>
                </a:cubicBezTo>
                <a:cubicBezTo>
                  <a:pt x="871150" y="4442"/>
                  <a:pt x="887914" y="-3178"/>
                  <a:pt x="919918" y="1394"/>
                </a:cubicBezTo>
                <a:cubicBezTo>
                  <a:pt x="951922" y="5966"/>
                  <a:pt x="1000690" y="10538"/>
                  <a:pt x="1029646" y="37970"/>
                </a:cubicBezTo>
                <a:cubicBezTo>
                  <a:pt x="1058602" y="65402"/>
                  <a:pt x="1064698" y="117218"/>
                  <a:pt x="1093654" y="165986"/>
                </a:cubicBezTo>
                <a:cubicBezTo>
                  <a:pt x="1122610" y="214754"/>
                  <a:pt x="1166806" y="286382"/>
                  <a:pt x="1203382" y="330578"/>
                </a:cubicBezTo>
                <a:cubicBezTo>
                  <a:pt x="1239958" y="374774"/>
                  <a:pt x="1293298" y="380870"/>
                  <a:pt x="1313110" y="431162"/>
                </a:cubicBezTo>
                <a:cubicBezTo>
                  <a:pt x="1332922" y="481454"/>
                  <a:pt x="1332922" y="543938"/>
                  <a:pt x="1322254" y="632330"/>
                </a:cubicBezTo>
                <a:cubicBezTo>
                  <a:pt x="1311586" y="720722"/>
                  <a:pt x="1307014" y="870074"/>
                  <a:pt x="1249102" y="961514"/>
                </a:cubicBezTo>
                <a:cubicBezTo>
                  <a:pt x="1191190" y="1052954"/>
                  <a:pt x="1057078" y="1120010"/>
                  <a:pt x="974782" y="1180970"/>
                </a:cubicBezTo>
                <a:cubicBezTo>
                  <a:pt x="892486" y="1241930"/>
                  <a:pt x="831526" y="1292222"/>
                  <a:pt x="755326" y="1327274"/>
                </a:cubicBezTo>
                <a:cubicBezTo>
                  <a:pt x="679126" y="1362326"/>
                  <a:pt x="586162" y="1395854"/>
                  <a:pt x="517582" y="1391282"/>
                </a:cubicBezTo>
                <a:cubicBezTo>
                  <a:pt x="449002" y="1386710"/>
                  <a:pt x="391090" y="1327274"/>
                  <a:pt x="343846" y="1299842"/>
                </a:cubicBezTo>
                <a:cubicBezTo>
                  <a:pt x="296602" y="1272410"/>
                  <a:pt x="304222" y="1270886"/>
                  <a:pt x="252406" y="121754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2" name="Group 31"/>
          <p:cNvGrpSpPr/>
          <p:nvPr/>
        </p:nvGrpSpPr>
        <p:grpSpPr>
          <a:xfrm>
            <a:off x="5294282" y="136377"/>
            <a:ext cx="6931726" cy="2277639"/>
            <a:chOff x="5294282" y="136377"/>
            <a:chExt cx="6931726" cy="2277639"/>
          </a:xfrm>
        </p:grpSpPr>
        <p:sp>
          <p:nvSpPr>
            <p:cNvPr id="13" name="TextBox 12"/>
            <p:cNvSpPr txBox="1"/>
            <p:nvPr/>
          </p:nvSpPr>
          <p:spPr>
            <a:xfrm>
              <a:off x="9796696" y="136377"/>
              <a:ext cx="242931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Trochlear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294282" y="420624"/>
              <a:ext cx="1627726" cy="1993392"/>
            </a:xfrm>
            <a:custGeom>
              <a:avLst/>
              <a:gdLst>
                <a:gd name="connsiteX0" fmla="*/ 759046 w 1627726"/>
                <a:gd name="connsiteY0" fmla="*/ 1993392 h 1993392"/>
                <a:gd name="connsiteX1" fmla="*/ 530446 w 1627726"/>
                <a:gd name="connsiteY1" fmla="*/ 1938528 h 1993392"/>
                <a:gd name="connsiteX2" fmla="*/ 246982 w 1627726"/>
                <a:gd name="connsiteY2" fmla="*/ 1783080 h 1993392"/>
                <a:gd name="connsiteX3" fmla="*/ 73246 w 1627726"/>
                <a:gd name="connsiteY3" fmla="*/ 1609344 h 1993392"/>
                <a:gd name="connsiteX4" fmla="*/ 94 w 1627726"/>
                <a:gd name="connsiteY4" fmla="*/ 1371600 h 1993392"/>
                <a:gd name="connsiteX5" fmla="*/ 64102 w 1627726"/>
                <a:gd name="connsiteY5" fmla="*/ 1115568 h 1993392"/>
                <a:gd name="connsiteX6" fmla="*/ 292702 w 1627726"/>
                <a:gd name="connsiteY6" fmla="*/ 850392 h 1993392"/>
                <a:gd name="connsiteX7" fmla="*/ 631030 w 1627726"/>
                <a:gd name="connsiteY7" fmla="*/ 603504 h 1993392"/>
                <a:gd name="connsiteX8" fmla="*/ 1005934 w 1627726"/>
                <a:gd name="connsiteY8" fmla="*/ 237744 h 1993392"/>
                <a:gd name="connsiteX9" fmla="*/ 1005934 w 1627726"/>
                <a:gd name="connsiteY9" fmla="*/ 237744 h 1993392"/>
                <a:gd name="connsiteX10" fmla="*/ 1005934 w 1627726"/>
                <a:gd name="connsiteY10" fmla="*/ 237744 h 1993392"/>
                <a:gd name="connsiteX11" fmla="*/ 1170526 w 1627726"/>
                <a:gd name="connsiteY11" fmla="*/ 118872 h 1993392"/>
                <a:gd name="connsiteX12" fmla="*/ 1627726 w 1627726"/>
                <a:gd name="connsiteY12" fmla="*/ 0 h 19933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627726" h="1993392">
                  <a:moveTo>
                    <a:pt x="759046" y="1993392"/>
                  </a:moveTo>
                  <a:cubicBezTo>
                    <a:pt x="687418" y="1983486"/>
                    <a:pt x="615790" y="1973580"/>
                    <a:pt x="530446" y="1938528"/>
                  </a:cubicBezTo>
                  <a:cubicBezTo>
                    <a:pt x="445102" y="1903476"/>
                    <a:pt x="323182" y="1837944"/>
                    <a:pt x="246982" y="1783080"/>
                  </a:cubicBezTo>
                  <a:cubicBezTo>
                    <a:pt x="170782" y="1728216"/>
                    <a:pt x="114394" y="1677924"/>
                    <a:pt x="73246" y="1609344"/>
                  </a:cubicBezTo>
                  <a:cubicBezTo>
                    <a:pt x="32098" y="1540764"/>
                    <a:pt x="1618" y="1453896"/>
                    <a:pt x="94" y="1371600"/>
                  </a:cubicBezTo>
                  <a:cubicBezTo>
                    <a:pt x="-1430" y="1289304"/>
                    <a:pt x="15334" y="1202436"/>
                    <a:pt x="64102" y="1115568"/>
                  </a:cubicBezTo>
                  <a:cubicBezTo>
                    <a:pt x="112870" y="1028700"/>
                    <a:pt x="198214" y="935736"/>
                    <a:pt x="292702" y="850392"/>
                  </a:cubicBezTo>
                  <a:cubicBezTo>
                    <a:pt x="387190" y="765048"/>
                    <a:pt x="512158" y="705612"/>
                    <a:pt x="631030" y="603504"/>
                  </a:cubicBezTo>
                  <a:cubicBezTo>
                    <a:pt x="749902" y="501396"/>
                    <a:pt x="1005934" y="237744"/>
                    <a:pt x="1005934" y="237744"/>
                  </a:cubicBezTo>
                  <a:lnTo>
                    <a:pt x="1005934" y="237744"/>
                  </a:lnTo>
                  <a:lnTo>
                    <a:pt x="1005934" y="237744"/>
                  </a:lnTo>
                  <a:cubicBezTo>
                    <a:pt x="1033366" y="217932"/>
                    <a:pt x="1066894" y="158496"/>
                    <a:pt x="1170526" y="118872"/>
                  </a:cubicBezTo>
                  <a:cubicBezTo>
                    <a:pt x="1274158" y="79248"/>
                    <a:pt x="1450942" y="39624"/>
                    <a:pt x="1627726" y="0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9055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4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017" y="160359"/>
            <a:ext cx="7728081" cy="65105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316587" y="6532387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16587" y="-70473"/>
            <a:ext cx="562288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Midbrain – Superior Colliculus (Slide 18)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661651" y="2200238"/>
            <a:ext cx="269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823972" y="2746378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1584" y="5236900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Corticospinal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554267" y="168933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586151" y="3296263"/>
            <a:ext cx="2616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Superior Cerebellar Peduncle</a:t>
            </a:r>
            <a:endParaRPr lang="en-US" b="1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4451" y="745740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Periaqueductal Gray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4451" y="1334627"/>
            <a:ext cx="409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Aqueduct of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Sylvius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45504" y="4218650"/>
            <a:ext cx="179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2846" y="3200400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Substantia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Nigra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723434" y="463219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 Colliculus</a:t>
            </a:r>
            <a:endParaRPr lang="en-US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Freeform 2"/>
          <p:cNvSpPr/>
          <p:nvPr/>
        </p:nvSpPr>
        <p:spPr>
          <a:xfrm>
            <a:off x="5833872" y="2441448"/>
            <a:ext cx="393192" cy="347472"/>
          </a:xfrm>
          <a:custGeom>
            <a:avLst/>
            <a:gdLst>
              <a:gd name="connsiteX0" fmla="*/ 0 w 393192"/>
              <a:gd name="connsiteY0" fmla="*/ 54864 h 347472"/>
              <a:gd name="connsiteX1" fmla="*/ 0 w 393192"/>
              <a:gd name="connsiteY1" fmla="*/ 146304 h 347472"/>
              <a:gd name="connsiteX2" fmla="*/ 27432 w 393192"/>
              <a:gd name="connsiteY2" fmla="*/ 246888 h 347472"/>
              <a:gd name="connsiteX3" fmla="*/ 82296 w 393192"/>
              <a:gd name="connsiteY3" fmla="*/ 301752 h 347472"/>
              <a:gd name="connsiteX4" fmla="*/ 164592 w 393192"/>
              <a:gd name="connsiteY4" fmla="*/ 338328 h 347472"/>
              <a:gd name="connsiteX5" fmla="*/ 219456 w 393192"/>
              <a:gd name="connsiteY5" fmla="*/ 347472 h 347472"/>
              <a:gd name="connsiteX6" fmla="*/ 310896 w 393192"/>
              <a:gd name="connsiteY6" fmla="*/ 283464 h 347472"/>
              <a:gd name="connsiteX7" fmla="*/ 365760 w 393192"/>
              <a:gd name="connsiteY7" fmla="*/ 192024 h 347472"/>
              <a:gd name="connsiteX8" fmla="*/ 384048 w 393192"/>
              <a:gd name="connsiteY8" fmla="*/ 128016 h 347472"/>
              <a:gd name="connsiteX9" fmla="*/ 393192 w 393192"/>
              <a:gd name="connsiteY9" fmla="*/ 91440 h 347472"/>
              <a:gd name="connsiteX10" fmla="*/ 356616 w 393192"/>
              <a:gd name="connsiteY10" fmla="*/ 45720 h 347472"/>
              <a:gd name="connsiteX11" fmla="*/ 256032 w 393192"/>
              <a:gd name="connsiteY11" fmla="*/ 9144 h 347472"/>
              <a:gd name="connsiteX12" fmla="*/ 173736 w 393192"/>
              <a:gd name="connsiteY12" fmla="*/ 0 h 347472"/>
              <a:gd name="connsiteX13" fmla="*/ 128016 w 393192"/>
              <a:gd name="connsiteY13" fmla="*/ 18288 h 347472"/>
              <a:gd name="connsiteX14" fmla="*/ 0 w 393192"/>
              <a:gd name="connsiteY14" fmla="*/ 54864 h 347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3192" h="347472">
                <a:moveTo>
                  <a:pt x="0" y="54864"/>
                </a:moveTo>
                <a:lnTo>
                  <a:pt x="0" y="146304"/>
                </a:lnTo>
                <a:lnTo>
                  <a:pt x="27432" y="246888"/>
                </a:lnTo>
                <a:lnTo>
                  <a:pt x="82296" y="301752"/>
                </a:lnTo>
                <a:lnTo>
                  <a:pt x="164592" y="338328"/>
                </a:lnTo>
                <a:lnTo>
                  <a:pt x="219456" y="347472"/>
                </a:lnTo>
                <a:lnTo>
                  <a:pt x="310896" y="283464"/>
                </a:lnTo>
                <a:lnTo>
                  <a:pt x="365760" y="192024"/>
                </a:lnTo>
                <a:lnTo>
                  <a:pt x="384048" y="128016"/>
                </a:lnTo>
                <a:lnTo>
                  <a:pt x="393192" y="91440"/>
                </a:lnTo>
                <a:lnTo>
                  <a:pt x="356616" y="45720"/>
                </a:lnTo>
                <a:lnTo>
                  <a:pt x="256032" y="9144"/>
                </a:lnTo>
                <a:lnTo>
                  <a:pt x="173736" y="0"/>
                </a:lnTo>
                <a:lnTo>
                  <a:pt x="128016" y="18288"/>
                </a:lnTo>
                <a:lnTo>
                  <a:pt x="0" y="5486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641848" y="2395728"/>
            <a:ext cx="411480" cy="804672"/>
          </a:xfrm>
          <a:custGeom>
            <a:avLst/>
            <a:gdLst>
              <a:gd name="connsiteX0" fmla="*/ 173736 w 411480"/>
              <a:gd name="connsiteY0" fmla="*/ 64008 h 804672"/>
              <a:gd name="connsiteX1" fmla="*/ 128016 w 411480"/>
              <a:gd name="connsiteY1" fmla="*/ 18288 h 804672"/>
              <a:gd name="connsiteX2" fmla="*/ 54864 w 411480"/>
              <a:gd name="connsiteY2" fmla="*/ 0 h 804672"/>
              <a:gd name="connsiteX3" fmla="*/ 0 w 411480"/>
              <a:gd name="connsiteY3" fmla="*/ 91440 h 804672"/>
              <a:gd name="connsiteX4" fmla="*/ 0 w 411480"/>
              <a:gd name="connsiteY4" fmla="*/ 164592 h 804672"/>
              <a:gd name="connsiteX5" fmla="*/ 45720 w 411480"/>
              <a:gd name="connsiteY5" fmla="*/ 292608 h 804672"/>
              <a:gd name="connsiteX6" fmla="*/ 109728 w 411480"/>
              <a:gd name="connsiteY6" fmla="*/ 411480 h 804672"/>
              <a:gd name="connsiteX7" fmla="*/ 182880 w 411480"/>
              <a:gd name="connsiteY7" fmla="*/ 502920 h 804672"/>
              <a:gd name="connsiteX8" fmla="*/ 246888 w 411480"/>
              <a:gd name="connsiteY8" fmla="*/ 576072 h 804672"/>
              <a:gd name="connsiteX9" fmla="*/ 301752 w 411480"/>
              <a:gd name="connsiteY9" fmla="*/ 685800 h 804672"/>
              <a:gd name="connsiteX10" fmla="*/ 338328 w 411480"/>
              <a:gd name="connsiteY10" fmla="*/ 740664 h 804672"/>
              <a:gd name="connsiteX11" fmla="*/ 402336 w 411480"/>
              <a:gd name="connsiteY11" fmla="*/ 804672 h 804672"/>
              <a:gd name="connsiteX12" fmla="*/ 411480 w 411480"/>
              <a:gd name="connsiteY12" fmla="*/ 658368 h 804672"/>
              <a:gd name="connsiteX13" fmla="*/ 411480 w 411480"/>
              <a:gd name="connsiteY13" fmla="*/ 502920 h 804672"/>
              <a:gd name="connsiteX14" fmla="*/ 411480 w 411480"/>
              <a:gd name="connsiteY14" fmla="*/ 420624 h 804672"/>
              <a:gd name="connsiteX15" fmla="*/ 320040 w 411480"/>
              <a:gd name="connsiteY15" fmla="*/ 393192 h 804672"/>
              <a:gd name="connsiteX16" fmla="*/ 237744 w 411480"/>
              <a:gd name="connsiteY16" fmla="*/ 347472 h 804672"/>
              <a:gd name="connsiteX17" fmla="*/ 182880 w 411480"/>
              <a:gd name="connsiteY17" fmla="*/ 329184 h 804672"/>
              <a:gd name="connsiteX18" fmla="*/ 155448 w 411480"/>
              <a:gd name="connsiteY18" fmla="*/ 237744 h 804672"/>
              <a:gd name="connsiteX19" fmla="*/ 155448 w 411480"/>
              <a:gd name="connsiteY19" fmla="*/ 137160 h 804672"/>
              <a:gd name="connsiteX20" fmla="*/ 173736 w 411480"/>
              <a:gd name="connsiteY20" fmla="*/ 64008 h 8046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1480" h="804672">
                <a:moveTo>
                  <a:pt x="173736" y="64008"/>
                </a:moveTo>
                <a:lnTo>
                  <a:pt x="128016" y="18288"/>
                </a:lnTo>
                <a:lnTo>
                  <a:pt x="54864" y="0"/>
                </a:lnTo>
                <a:lnTo>
                  <a:pt x="0" y="91440"/>
                </a:lnTo>
                <a:lnTo>
                  <a:pt x="0" y="164592"/>
                </a:lnTo>
                <a:lnTo>
                  <a:pt x="45720" y="292608"/>
                </a:lnTo>
                <a:lnTo>
                  <a:pt x="109728" y="411480"/>
                </a:lnTo>
                <a:lnTo>
                  <a:pt x="182880" y="502920"/>
                </a:lnTo>
                <a:lnTo>
                  <a:pt x="246888" y="576072"/>
                </a:lnTo>
                <a:lnTo>
                  <a:pt x="301752" y="685800"/>
                </a:lnTo>
                <a:lnTo>
                  <a:pt x="338328" y="740664"/>
                </a:lnTo>
                <a:lnTo>
                  <a:pt x="402336" y="804672"/>
                </a:lnTo>
                <a:lnTo>
                  <a:pt x="411480" y="658368"/>
                </a:lnTo>
                <a:lnTo>
                  <a:pt x="411480" y="502920"/>
                </a:lnTo>
                <a:lnTo>
                  <a:pt x="411480" y="420624"/>
                </a:lnTo>
                <a:lnTo>
                  <a:pt x="320040" y="393192"/>
                </a:lnTo>
                <a:lnTo>
                  <a:pt x="237744" y="347472"/>
                </a:lnTo>
                <a:lnTo>
                  <a:pt x="182880" y="329184"/>
                </a:lnTo>
                <a:lnTo>
                  <a:pt x="155448" y="237744"/>
                </a:lnTo>
                <a:lnTo>
                  <a:pt x="155448" y="137160"/>
                </a:lnTo>
                <a:lnTo>
                  <a:pt x="173736" y="6400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6089904" y="2395728"/>
            <a:ext cx="603504" cy="941832"/>
          </a:xfrm>
          <a:custGeom>
            <a:avLst/>
            <a:gdLst>
              <a:gd name="connsiteX0" fmla="*/ 603504 w 603504"/>
              <a:gd name="connsiteY0" fmla="*/ 36576 h 941832"/>
              <a:gd name="connsiteX1" fmla="*/ 512064 w 603504"/>
              <a:gd name="connsiteY1" fmla="*/ 9144 h 941832"/>
              <a:gd name="connsiteX2" fmla="*/ 420624 w 603504"/>
              <a:gd name="connsiteY2" fmla="*/ 0 h 941832"/>
              <a:gd name="connsiteX3" fmla="*/ 329184 w 603504"/>
              <a:gd name="connsiteY3" fmla="*/ 73152 h 941832"/>
              <a:gd name="connsiteX4" fmla="*/ 274320 w 603504"/>
              <a:gd name="connsiteY4" fmla="*/ 237744 h 941832"/>
              <a:gd name="connsiteX5" fmla="*/ 182880 w 603504"/>
              <a:gd name="connsiteY5" fmla="*/ 411480 h 941832"/>
              <a:gd name="connsiteX6" fmla="*/ 91440 w 603504"/>
              <a:gd name="connsiteY6" fmla="*/ 530352 h 941832"/>
              <a:gd name="connsiteX7" fmla="*/ 54864 w 603504"/>
              <a:gd name="connsiteY7" fmla="*/ 594360 h 941832"/>
              <a:gd name="connsiteX8" fmla="*/ 45720 w 603504"/>
              <a:gd name="connsiteY8" fmla="*/ 731520 h 941832"/>
              <a:gd name="connsiteX9" fmla="*/ 18288 w 603504"/>
              <a:gd name="connsiteY9" fmla="*/ 832104 h 941832"/>
              <a:gd name="connsiteX10" fmla="*/ 0 w 603504"/>
              <a:gd name="connsiteY10" fmla="*/ 896112 h 941832"/>
              <a:gd name="connsiteX11" fmla="*/ 9144 w 603504"/>
              <a:gd name="connsiteY11" fmla="*/ 941832 h 941832"/>
              <a:gd name="connsiteX12" fmla="*/ 118872 w 603504"/>
              <a:gd name="connsiteY12" fmla="*/ 923544 h 941832"/>
              <a:gd name="connsiteX13" fmla="*/ 256032 w 603504"/>
              <a:gd name="connsiteY13" fmla="*/ 832104 h 941832"/>
              <a:gd name="connsiteX14" fmla="*/ 329184 w 603504"/>
              <a:gd name="connsiteY14" fmla="*/ 676656 h 941832"/>
              <a:gd name="connsiteX15" fmla="*/ 402336 w 603504"/>
              <a:gd name="connsiteY15" fmla="*/ 484632 h 941832"/>
              <a:gd name="connsiteX16" fmla="*/ 484632 w 603504"/>
              <a:gd name="connsiteY16" fmla="*/ 320040 h 941832"/>
              <a:gd name="connsiteX17" fmla="*/ 557784 w 603504"/>
              <a:gd name="connsiteY17" fmla="*/ 192024 h 941832"/>
              <a:gd name="connsiteX18" fmla="*/ 585216 w 603504"/>
              <a:gd name="connsiteY18" fmla="*/ 91440 h 941832"/>
              <a:gd name="connsiteX19" fmla="*/ 603504 w 603504"/>
              <a:gd name="connsiteY19" fmla="*/ 36576 h 941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03504" h="941832">
                <a:moveTo>
                  <a:pt x="603504" y="36576"/>
                </a:moveTo>
                <a:lnTo>
                  <a:pt x="512064" y="9144"/>
                </a:lnTo>
                <a:lnTo>
                  <a:pt x="420624" y="0"/>
                </a:lnTo>
                <a:lnTo>
                  <a:pt x="329184" y="73152"/>
                </a:lnTo>
                <a:lnTo>
                  <a:pt x="274320" y="237744"/>
                </a:lnTo>
                <a:lnTo>
                  <a:pt x="182880" y="411480"/>
                </a:lnTo>
                <a:lnTo>
                  <a:pt x="91440" y="530352"/>
                </a:lnTo>
                <a:lnTo>
                  <a:pt x="54864" y="594360"/>
                </a:lnTo>
                <a:lnTo>
                  <a:pt x="45720" y="731520"/>
                </a:lnTo>
                <a:lnTo>
                  <a:pt x="18288" y="832104"/>
                </a:lnTo>
                <a:lnTo>
                  <a:pt x="0" y="896112"/>
                </a:lnTo>
                <a:lnTo>
                  <a:pt x="9144" y="941832"/>
                </a:lnTo>
                <a:lnTo>
                  <a:pt x="118872" y="923544"/>
                </a:lnTo>
                <a:lnTo>
                  <a:pt x="256032" y="832104"/>
                </a:lnTo>
                <a:lnTo>
                  <a:pt x="329184" y="676656"/>
                </a:lnTo>
                <a:lnTo>
                  <a:pt x="402336" y="484632"/>
                </a:lnTo>
                <a:lnTo>
                  <a:pt x="484632" y="320040"/>
                </a:lnTo>
                <a:lnTo>
                  <a:pt x="557784" y="192024"/>
                </a:lnTo>
                <a:lnTo>
                  <a:pt x="585216" y="91440"/>
                </a:lnTo>
                <a:lnTo>
                  <a:pt x="603504" y="3657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4855464" y="960120"/>
            <a:ext cx="2240280" cy="1499616"/>
          </a:xfrm>
          <a:custGeom>
            <a:avLst/>
            <a:gdLst>
              <a:gd name="connsiteX0" fmla="*/ 1161288 w 2240280"/>
              <a:gd name="connsiteY0" fmla="*/ 9144 h 1499616"/>
              <a:gd name="connsiteX1" fmla="*/ 896112 w 2240280"/>
              <a:gd name="connsiteY1" fmla="*/ 45720 h 1499616"/>
              <a:gd name="connsiteX2" fmla="*/ 576072 w 2240280"/>
              <a:gd name="connsiteY2" fmla="*/ 155448 h 1499616"/>
              <a:gd name="connsiteX3" fmla="*/ 219456 w 2240280"/>
              <a:gd name="connsiteY3" fmla="*/ 420624 h 1499616"/>
              <a:gd name="connsiteX4" fmla="*/ 73152 w 2240280"/>
              <a:gd name="connsiteY4" fmla="*/ 630936 h 1499616"/>
              <a:gd name="connsiteX5" fmla="*/ 0 w 2240280"/>
              <a:gd name="connsiteY5" fmla="*/ 768096 h 1499616"/>
              <a:gd name="connsiteX6" fmla="*/ 27432 w 2240280"/>
              <a:gd name="connsiteY6" fmla="*/ 941832 h 1499616"/>
              <a:gd name="connsiteX7" fmla="*/ 155448 w 2240280"/>
              <a:gd name="connsiteY7" fmla="*/ 1060704 h 1499616"/>
              <a:gd name="connsiteX8" fmla="*/ 265176 w 2240280"/>
              <a:gd name="connsiteY8" fmla="*/ 1106424 h 1499616"/>
              <a:gd name="connsiteX9" fmla="*/ 365760 w 2240280"/>
              <a:gd name="connsiteY9" fmla="*/ 1225296 h 1499616"/>
              <a:gd name="connsiteX10" fmla="*/ 393192 w 2240280"/>
              <a:gd name="connsiteY10" fmla="*/ 1298448 h 1499616"/>
              <a:gd name="connsiteX11" fmla="*/ 502920 w 2240280"/>
              <a:gd name="connsiteY11" fmla="*/ 1399032 h 1499616"/>
              <a:gd name="connsiteX12" fmla="*/ 630936 w 2240280"/>
              <a:gd name="connsiteY12" fmla="*/ 1472184 h 1499616"/>
              <a:gd name="connsiteX13" fmla="*/ 722376 w 2240280"/>
              <a:gd name="connsiteY13" fmla="*/ 1472184 h 1499616"/>
              <a:gd name="connsiteX14" fmla="*/ 868680 w 2240280"/>
              <a:gd name="connsiteY14" fmla="*/ 1408176 h 1499616"/>
              <a:gd name="connsiteX15" fmla="*/ 868680 w 2240280"/>
              <a:gd name="connsiteY15" fmla="*/ 1408176 h 1499616"/>
              <a:gd name="connsiteX16" fmla="*/ 1005840 w 2240280"/>
              <a:gd name="connsiteY16" fmla="*/ 1463040 h 1499616"/>
              <a:gd name="connsiteX17" fmla="*/ 1124712 w 2240280"/>
              <a:gd name="connsiteY17" fmla="*/ 1444752 h 1499616"/>
              <a:gd name="connsiteX18" fmla="*/ 1124712 w 2240280"/>
              <a:gd name="connsiteY18" fmla="*/ 1444752 h 1499616"/>
              <a:gd name="connsiteX19" fmla="*/ 1179576 w 2240280"/>
              <a:gd name="connsiteY19" fmla="*/ 1115568 h 1499616"/>
              <a:gd name="connsiteX20" fmla="*/ 1042416 w 2240280"/>
              <a:gd name="connsiteY20" fmla="*/ 1033272 h 1499616"/>
              <a:gd name="connsiteX21" fmla="*/ 932688 w 2240280"/>
              <a:gd name="connsiteY21" fmla="*/ 868680 h 1499616"/>
              <a:gd name="connsiteX22" fmla="*/ 896112 w 2240280"/>
              <a:gd name="connsiteY22" fmla="*/ 676656 h 1499616"/>
              <a:gd name="connsiteX23" fmla="*/ 987552 w 2240280"/>
              <a:gd name="connsiteY23" fmla="*/ 539496 h 1499616"/>
              <a:gd name="connsiteX24" fmla="*/ 1161288 w 2240280"/>
              <a:gd name="connsiteY24" fmla="*/ 475488 h 1499616"/>
              <a:gd name="connsiteX25" fmla="*/ 1353312 w 2240280"/>
              <a:gd name="connsiteY25" fmla="*/ 512064 h 1499616"/>
              <a:gd name="connsiteX26" fmla="*/ 1426464 w 2240280"/>
              <a:gd name="connsiteY26" fmla="*/ 667512 h 1499616"/>
              <a:gd name="connsiteX27" fmla="*/ 1444752 w 2240280"/>
              <a:gd name="connsiteY27" fmla="*/ 859536 h 1499616"/>
              <a:gd name="connsiteX28" fmla="*/ 1344168 w 2240280"/>
              <a:gd name="connsiteY28" fmla="*/ 1024128 h 1499616"/>
              <a:gd name="connsiteX29" fmla="*/ 1188720 w 2240280"/>
              <a:gd name="connsiteY29" fmla="*/ 1124712 h 1499616"/>
              <a:gd name="connsiteX30" fmla="*/ 1152144 w 2240280"/>
              <a:gd name="connsiteY30" fmla="*/ 1435608 h 1499616"/>
              <a:gd name="connsiteX31" fmla="*/ 1234440 w 2240280"/>
              <a:gd name="connsiteY31" fmla="*/ 1435608 h 1499616"/>
              <a:gd name="connsiteX32" fmla="*/ 1353312 w 2240280"/>
              <a:gd name="connsiteY32" fmla="*/ 1499616 h 1499616"/>
              <a:gd name="connsiteX33" fmla="*/ 1508760 w 2240280"/>
              <a:gd name="connsiteY33" fmla="*/ 1499616 h 1499616"/>
              <a:gd name="connsiteX34" fmla="*/ 1600200 w 2240280"/>
              <a:gd name="connsiteY34" fmla="*/ 1408176 h 1499616"/>
              <a:gd name="connsiteX35" fmla="*/ 1755648 w 2240280"/>
              <a:gd name="connsiteY35" fmla="*/ 1408176 h 1499616"/>
              <a:gd name="connsiteX36" fmla="*/ 1865376 w 2240280"/>
              <a:gd name="connsiteY36" fmla="*/ 1426464 h 1499616"/>
              <a:gd name="connsiteX37" fmla="*/ 1920240 w 2240280"/>
              <a:gd name="connsiteY37" fmla="*/ 1344168 h 1499616"/>
              <a:gd name="connsiteX38" fmla="*/ 1984248 w 2240280"/>
              <a:gd name="connsiteY38" fmla="*/ 1170432 h 1499616"/>
              <a:gd name="connsiteX39" fmla="*/ 2075688 w 2240280"/>
              <a:gd name="connsiteY39" fmla="*/ 1078992 h 1499616"/>
              <a:gd name="connsiteX40" fmla="*/ 2212848 w 2240280"/>
              <a:gd name="connsiteY40" fmla="*/ 996696 h 1499616"/>
              <a:gd name="connsiteX41" fmla="*/ 2240280 w 2240280"/>
              <a:gd name="connsiteY41" fmla="*/ 768096 h 1499616"/>
              <a:gd name="connsiteX42" fmla="*/ 2185416 w 2240280"/>
              <a:gd name="connsiteY42" fmla="*/ 566928 h 1499616"/>
              <a:gd name="connsiteX43" fmla="*/ 1965960 w 2240280"/>
              <a:gd name="connsiteY43" fmla="*/ 347472 h 1499616"/>
              <a:gd name="connsiteX44" fmla="*/ 1691640 w 2240280"/>
              <a:gd name="connsiteY44" fmla="*/ 118872 h 1499616"/>
              <a:gd name="connsiteX45" fmla="*/ 1444752 w 2240280"/>
              <a:gd name="connsiteY45" fmla="*/ 54864 h 1499616"/>
              <a:gd name="connsiteX46" fmla="*/ 1216152 w 2240280"/>
              <a:gd name="connsiteY46" fmla="*/ 0 h 1499616"/>
              <a:gd name="connsiteX47" fmla="*/ 1161288 w 2240280"/>
              <a:gd name="connsiteY47" fmla="*/ 9144 h 1499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2240280" h="1499616">
                <a:moveTo>
                  <a:pt x="1161288" y="9144"/>
                </a:moveTo>
                <a:lnTo>
                  <a:pt x="896112" y="45720"/>
                </a:lnTo>
                <a:lnTo>
                  <a:pt x="576072" y="155448"/>
                </a:lnTo>
                <a:lnTo>
                  <a:pt x="219456" y="420624"/>
                </a:lnTo>
                <a:lnTo>
                  <a:pt x="73152" y="630936"/>
                </a:lnTo>
                <a:lnTo>
                  <a:pt x="0" y="768096"/>
                </a:lnTo>
                <a:lnTo>
                  <a:pt x="27432" y="941832"/>
                </a:lnTo>
                <a:lnTo>
                  <a:pt x="155448" y="1060704"/>
                </a:lnTo>
                <a:lnTo>
                  <a:pt x="265176" y="1106424"/>
                </a:lnTo>
                <a:lnTo>
                  <a:pt x="365760" y="1225296"/>
                </a:lnTo>
                <a:lnTo>
                  <a:pt x="393192" y="1298448"/>
                </a:lnTo>
                <a:lnTo>
                  <a:pt x="502920" y="1399032"/>
                </a:lnTo>
                <a:lnTo>
                  <a:pt x="630936" y="1472184"/>
                </a:lnTo>
                <a:lnTo>
                  <a:pt x="722376" y="1472184"/>
                </a:lnTo>
                <a:lnTo>
                  <a:pt x="868680" y="1408176"/>
                </a:lnTo>
                <a:lnTo>
                  <a:pt x="868680" y="1408176"/>
                </a:lnTo>
                <a:lnTo>
                  <a:pt x="1005840" y="1463040"/>
                </a:lnTo>
                <a:lnTo>
                  <a:pt x="1124712" y="1444752"/>
                </a:lnTo>
                <a:lnTo>
                  <a:pt x="1124712" y="1444752"/>
                </a:lnTo>
                <a:lnTo>
                  <a:pt x="1179576" y="1115568"/>
                </a:lnTo>
                <a:lnTo>
                  <a:pt x="1042416" y="1033272"/>
                </a:lnTo>
                <a:lnTo>
                  <a:pt x="932688" y="868680"/>
                </a:lnTo>
                <a:lnTo>
                  <a:pt x="896112" y="676656"/>
                </a:lnTo>
                <a:lnTo>
                  <a:pt x="987552" y="539496"/>
                </a:lnTo>
                <a:lnTo>
                  <a:pt x="1161288" y="475488"/>
                </a:lnTo>
                <a:lnTo>
                  <a:pt x="1353312" y="512064"/>
                </a:lnTo>
                <a:lnTo>
                  <a:pt x="1426464" y="667512"/>
                </a:lnTo>
                <a:lnTo>
                  <a:pt x="1444752" y="859536"/>
                </a:lnTo>
                <a:lnTo>
                  <a:pt x="1344168" y="1024128"/>
                </a:lnTo>
                <a:lnTo>
                  <a:pt x="1188720" y="1124712"/>
                </a:lnTo>
                <a:lnTo>
                  <a:pt x="1152144" y="1435608"/>
                </a:lnTo>
                <a:lnTo>
                  <a:pt x="1234440" y="1435608"/>
                </a:lnTo>
                <a:lnTo>
                  <a:pt x="1353312" y="1499616"/>
                </a:lnTo>
                <a:lnTo>
                  <a:pt x="1508760" y="1499616"/>
                </a:lnTo>
                <a:lnTo>
                  <a:pt x="1600200" y="1408176"/>
                </a:lnTo>
                <a:lnTo>
                  <a:pt x="1755648" y="1408176"/>
                </a:lnTo>
                <a:lnTo>
                  <a:pt x="1865376" y="1426464"/>
                </a:lnTo>
                <a:lnTo>
                  <a:pt x="1920240" y="1344168"/>
                </a:lnTo>
                <a:lnTo>
                  <a:pt x="1984248" y="1170432"/>
                </a:lnTo>
                <a:lnTo>
                  <a:pt x="2075688" y="1078992"/>
                </a:lnTo>
                <a:lnTo>
                  <a:pt x="2212848" y="996696"/>
                </a:lnTo>
                <a:lnTo>
                  <a:pt x="2240280" y="768096"/>
                </a:lnTo>
                <a:lnTo>
                  <a:pt x="2185416" y="566928"/>
                </a:lnTo>
                <a:lnTo>
                  <a:pt x="1965960" y="347472"/>
                </a:lnTo>
                <a:lnTo>
                  <a:pt x="1691640" y="118872"/>
                </a:lnTo>
                <a:lnTo>
                  <a:pt x="1444752" y="54864"/>
                </a:lnTo>
                <a:lnTo>
                  <a:pt x="1216152" y="0"/>
                </a:lnTo>
                <a:lnTo>
                  <a:pt x="1161288" y="914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5792724" y="1471248"/>
            <a:ext cx="457200" cy="539376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3146332" y="3037444"/>
            <a:ext cx="2479554" cy="2152564"/>
          </a:xfrm>
          <a:custGeom>
            <a:avLst/>
            <a:gdLst>
              <a:gd name="connsiteX0" fmla="*/ 1983452 w 2479554"/>
              <a:gd name="connsiteY0" fmla="*/ 1479692 h 2152564"/>
              <a:gd name="connsiteX1" fmla="*/ 1599404 w 2479554"/>
              <a:gd name="connsiteY1" fmla="*/ 1232804 h 2152564"/>
              <a:gd name="connsiteX2" fmla="*/ 1197068 w 2479554"/>
              <a:gd name="connsiteY2" fmla="*/ 912764 h 2152564"/>
              <a:gd name="connsiteX3" fmla="*/ 813020 w 2479554"/>
              <a:gd name="connsiteY3" fmla="*/ 464708 h 2152564"/>
              <a:gd name="connsiteX4" fmla="*/ 657572 w 2479554"/>
              <a:gd name="connsiteY4" fmla="*/ 345836 h 2152564"/>
              <a:gd name="connsiteX5" fmla="*/ 575276 w 2479554"/>
              <a:gd name="connsiteY5" fmla="*/ 208676 h 2152564"/>
              <a:gd name="connsiteX6" fmla="*/ 547844 w 2479554"/>
              <a:gd name="connsiteY6" fmla="*/ 25796 h 2152564"/>
              <a:gd name="connsiteX7" fmla="*/ 428972 w 2479554"/>
              <a:gd name="connsiteY7" fmla="*/ 25796 h 2152564"/>
              <a:gd name="connsiteX8" fmla="*/ 118076 w 2479554"/>
              <a:gd name="connsiteY8" fmla="*/ 254396 h 2152564"/>
              <a:gd name="connsiteX9" fmla="*/ 35780 w 2479554"/>
              <a:gd name="connsiteY9" fmla="*/ 455564 h 2152564"/>
              <a:gd name="connsiteX10" fmla="*/ 35780 w 2479554"/>
              <a:gd name="connsiteY10" fmla="*/ 739028 h 2152564"/>
              <a:gd name="connsiteX11" fmla="*/ 474692 w 2479554"/>
              <a:gd name="connsiteY11" fmla="*/ 1360820 h 2152564"/>
              <a:gd name="connsiteX12" fmla="*/ 986756 w 2479554"/>
              <a:gd name="connsiteY12" fmla="*/ 1772300 h 2152564"/>
              <a:gd name="connsiteX13" fmla="*/ 1416524 w 2479554"/>
              <a:gd name="connsiteY13" fmla="*/ 2028332 h 2152564"/>
              <a:gd name="connsiteX14" fmla="*/ 1892012 w 2479554"/>
              <a:gd name="connsiteY14" fmla="*/ 2147204 h 2152564"/>
              <a:gd name="connsiteX15" fmla="*/ 2266916 w 2479554"/>
              <a:gd name="connsiteY15" fmla="*/ 2119772 h 2152564"/>
              <a:gd name="connsiteX16" fmla="*/ 2422364 w 2479554"/>
              <a:gd name="connsiteY16" fmla="*/ 2010044 h 2152564"/>
              <a:gd name="connsiteX17" fmla="*/ 2449796 w 2479554"/>
              <a:gd name="connsiteY17" fmla="*/ 1936892 h 2152564"/>
              <a:gd name="connsiteX18" fmla="*/ 2477228 w 2479554"/>
              <a:gd name="connsiteY18" fmla="*/ 1744868 h 2152564"/>
              <a:gd name="connsiteX19" fmla="*/ 2385788 w 2479554"/>
              <a:gd name="connsiteY19" fmla="*/ 1616852 h 2152564"/>
              <a:gd name="connsiteX20" fmla="*/ 1983452 w 2479554"/>
              <a:gd name="connsiteY20" fmla="*/ 1479692 h 21525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2479554" h="2152564">
                <a:moveTo>
                  <a:pt x="1983452" y="1479692"/>
                </a:moveTo>
                <a:cubicBezTo>
                  <a:pt x="1852388" y="1415684"/>
                  <a:pt x="1730468" y="1327292"/>
                  <a:pt x="1599404" y="1232804"/>
                </a:cubicBezTo>
                <a:cubicBezTo>
                  <a:pt x="1468340" y="1138316"/>
                  <a:pt x="1328132" y="1040780"/>
                  <a:pt x="1197068" y="912764"/>
                </a:cubicBezTo>
                <a:cubicBezTo>
                  <a:pt x="1066004" y="784748"/>
                  <a:pt x="902936" y="559196"/>
                  <a:pt x="813020" y="464708"/>
                </a:cubicBezTo>
                <a:cubicBezTo>
                  <a:pt x="723104" y="370220"/>
                  <a:pt x="697196" y="388508"/>
                  <a:pt x="657572" y="345836"/>
                </a:cubicBezTo>
                <a:cubicBezTo>
                  <a:pt x="617948" y="303164"/>
                  <a:pt x="593564" y="262016"/>
                  <a:pt x="575276" y="208676"/>
                </a:cubicBezTo>
                <a:cubicBezTo>
                  <a:pt x="556988" y="155336"/>
                  <a:pt x="572228" y="56276"/>
                  <a:pt x="547844" y="25796"/>
                </a:cubicBezTo>
                <a:cubicBezTo>
                  <a:pt x="523460" y="-4684"/>
                  <a:pt x="500600" y="-12304"/>
                  <a:pt x="428972" y="25796"/>
                </a:cubicBezTo>
                <a:cubicBezTo>
                  <a:pt x="357344" y="63896"/>
                  <a:pt x="183608" y="182768"/>
                  <a:pt x="118076" y="254396"/>
                </a:cubicBezTo>
                <a:cubicBezTo>
                  <a:pt x="52544" y="326024"/>
                  <a:pt x="49496" y="374792"/>
                  <a:pt x="35780" y="455564"/>
                </a:cubicBezTo>
                <a:cubicBezTo>
                  <a:pt x="22064" y="536336"/>
                  <a:pt x="-37372" y="588152"/>
                  <a:pt x="35780" y="739028"/>
                </a:cubicBezTo>
                <a:cubicBezTo>
                  <a:pt x="108932" y="889904"/>
                  <a:pt x="316196" y="1188608"/>
                  <a:pt x="474692" y="1360820"/>
                </a:cubicBezTo>
                <a:cubicBezTo>
                  <a:pt x="633188" y="1533032"/>
                  <a:pt x="829784" y="1661048"/>
                  <a:pt x="986756" y="1772300"/>
                </a:cubicBezTo>
                <a:cubicBezTo>
                  <a:pt x="1143728" y="1883552"/>
                  <a:pt x="1265648" y="1965848"/>
                  <a:pt x="1416524" y="2028332"/>
                </a:cubicBezTo>
                <a:cubicBezTo>
                  <a:pt x="1567400" y="2090816"/>
                  <a:pt x="1750280" y="2131964"/>
                  <a:pt x="1892012" y="2147204"/>
                </a:cubicBezTo>
                <a:cubicBezTo>
                  <a:pt x="2033744" y="2162444"/>
                  <a:pt x="2178524" y="2142632"/>
                  <a:pt x="2266916" y="2119772"/>
                </a:cubicBezTo>
                <a:cubicBezTo>
                  <a:pt x="2355308" y="2096912"/>
                  <a:pt x="2391884" y="2040524"/>
                  <a:pt x="2422364" y="2010044"/>
                </a:cubicBezTo>
                <a:cubicBezTo>
                  <a:pt x="2452844" y="1979564"/>
                  <a:pt x="2440652" y="1981088"/>
                  <a:pt x="2449796" y="1936892"/>
                </a:cubicBezTo>
                <a:cubicBezTo>
                  <a:pt x="2458940" y="1892696"/>
                  <a:pt x="2487896" y="1798208"/>
                  <a:pt x="2477228" y="1744868"/>
                </a:cubicBezTo>
                <a:cubicBezTo>
                  <a:pt x="2466560" y="1691528"/>
                  <a:pt x="2468084" y="1653428"/>
                  <a:pt x="2385788" y="1616852"/>
                </a:cubicBezTo>
                <a:cubicBezTo>
                  <a:pt x="2303492" y="1580276"/>
                  <a:pt x="2114516" y="1543700"/>
                  <a:pt x="1983452" y="1479692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2185416" y="2907792"/>
            <a:ext cx="3383280" cy="3547872"/>
          </a:xfrm>
          <a:custGeom>
            <a:avLst/>
            <a:gdLst>
              <a:gd name="connsiteX0" fmla="*/ 384048 w 3383280"/>
              <a:gd name="connsiteY0" fmla="*/ 2148840 h 3547872"/>
              <a:gd name="connsiteX1" fmla="*/ 557784 w 3383280"/>
              <a:gd name="connsiteY1" fmla="*/ 2432304 h 3547872"/>
              <a:gd name="connsiteX2" fmla="*/ 713232 w 3383280"/>
              <a:gd name="connsiteY2" fmla="*/ 2551176 h 3547872"/>
              <a:gd name="connsiteX3" fmla="*/ 713232 w 3383280"/>
              <a:gd name="connsiteY3" fmla="*/ 2624328 h 3547872"/>
              <a:gd name="connsiteX4" fmla="*/ 905256 w 3383280"/>
              <a:gd name="connsiteY4" fmla="*/ 2779776 h 3547872"/>
              <a:gd name="connsiteX5" fmla="*/ 1069848 w 3383280"/>
              <a:gd name="connsiteY5" fmla="*/ 2816352 h 3547872"/>
              <a:gd name="connsiteX6" fmla="*/ 1097280 w 3383280"/>
              <a:gd name="connsiteY6" fmla="*/ 2926080 h 3547872"/>
              <a:gd name="connsiteX7" fmla="*/ 1261872 w 3383280"/>
              <a:gd name="connsiteY7" fmla="*/ 3118104 h 3547872"/>
              <a:gd name="connsiteX8" fmla="*/ 1554480 w 3383280"/>
              <a:gd name="connsiteY8" fmla="*/ 3319272 h 3547872"/>
              <a:gd name="connsiteX9" fmla="*/ 1883664 w 3383280"/>
              <a:gd name="connsiteY9" fmla="*/ 3474720 h 3547872"/>
              <a:gd name="connsiteX10" fmla="*/ 2157984 w 3383280"/>
              <a:gd name="connsiteY10" fmla="*/ 3547872 h 3547872"/>
              <a:gd name="connsiteX11" fmla="*/ 2587752 w 3383280"/>
              <a:gd name="connsiteY11" fmla="*/ 3456432 h 3547872"/>
              <a:gd name="connsiteX12" fmla="*/ 2926080 w 3383280"/>
              <a:gd name="connsiteY12" fmla="*/ 3255264 h 3547872"/>
              <a:gd name="connsiteX13" fmla="*/ 3127248 w 3383280"/>
              <a:gd name="connsiteY13" fmla="*/ 3054096 h 3547872"/>
              <a:gd name="connsiteX14" fmla="*/ 3200400 w 3383280"/>
              <a:gd name="connsiteY14" fmla="*/ 2862072 h 3547872"/>
              <a:gd name="connsiteX15" fmla="*/ 3246120 w 3383280"/>
              <a:gd name="connsiteY15" fmla="*/ 2615184 h 3547872"/>
              <a:gd name="connsiteX16" fmla="*/ 3300984 w 3383280"/>
              <a:gd name="connsiteY16" fmla="*/ 2468880 h 3547872"/>
              <a:gd name="connsiteX17" fmla="*/ 3383280 w 3383280"/>
              <a:gd name="connsiteY17" fmla="*/ 2359152 h 3547872"/>
              <a:gd name="connsiteX18" fmla="*/ 3364992 w 3383280"/>
              <a:gd name="connsiteY18" fmla="*/ 2231136 h 3547872"/>
              <a:gd name="connsiteX19" fmla="*/ 3191256 w 3383280"/>
              <a:gd name="connsiteY19" fmla="*/ 2276856 h 3547872"/>
              <a:gd name="connsiteX20" fmla="*/ 2679192 w 3383280"/>
              <a:gd name="connsiteY20" fmla="*/ 2313432 h 3547872"/>
              <a:gd name="connsiteX21" fmla="*/ 2240280 w 3383280"/>
              <a:gd name="connsiteY21" fmla="*/ 2139696 h 3547872"/>
              <a:gd name="connsiteX22" fmla="*/ 1819656 w 3383280"/>
              <a:gd name="connsiteY22" fmla="*/ 1856232 h 3547872"/>
              <a:gd name="connsiteX23" fmla="*/ 1453896 w 3383280"/>
              <a:gd name="connsiteY23" fmla="*/ 1563624 h 3547872"/>
              <a:gd name="connsiteX24" fmla="*/ 1161288 w 3383280"/>
              <a:gd name="connsiteY24" fmla="*/ 1197864 h 3547872"/>
              <a:gd name="connsiteX25" fmla="*/ 941832 w 3383280"/>
              <a:gd name="connsiteY25" fmla="*/ 905256 h 3547872"/>
              <a:gd name="connsiteX26" fmla="*/ 923544 w 3383280"/>
              <a:gd name="connsiteY26" fmla="*/ 658368 h 3547872"/>
              <a:gd name="connsiteX27" fmla="*/ 969264 w 3383280"/>
              <a:gd name="connsiteY27" fmla="*/ 466344 h 3547872"/>
              <a:gd name="connsiteX28" fmla="*/ 1051560 w 3383280"/>
              <a:gd name="connsiteY28" fmla="*/ 338328 h 3547872"/>
              <a:gd name="connsiteX29" fmla="*/ 1188720 w 3383280"/>
              <a:gd name="connsiteY29" fmla="*/ 256032 h 3547872"/>
              <a:gd name="connsiteX30" fmla="*/ 1261872 w 3383280"/>
              <a:gd name="connsiteY30" fmla="*/ 192024 h 3547872"/>
              <a:gd name="connsiteX31" fmla="*/ 1261872 w 3383280"/>
              <a:gd name="connsiteY31" fmla="*/ 137160 h 3547872"/>
              <a:gd name="connsiteX32" fmla="*/ 1225296 w 3383280"/>
              <a:gd name="connsiteY32" fmla="*/ 36576 h 3547872"/>
              <a:gd name="connsiteX33" fmla="*/ 1143000 w 3383280"/>
              <a:gd name="connsiteY33" fmla="*/ 0 h 3547872"/>
              <a:gd name="connsiteX34" fmla="*/ 813816 w 3383280"/>
              <a:gd name="connsiteY34" fmla="*/ 137160 h 3547872"/>
              <a:gd name="connsiteX35" fmla="*/ 658368 w 3383280"/>
              <a:gd name="connsiteY35" fmla="*/ 192024 h 3547872"/>
              <a:gd name="connsiteX36" fmla="*/ 658368 w 3383280"/>
              <a:gd name="connsiteY36" fmla="*/ 192024 h 3547872"/>
              <a:gd name="connsiteX37" fmla="*/ 530352 w 3383280"/>
              <a:gd name="connsiteY37" fmla="*/ 301752 h 3547872"/>
              <a:gd name="connsiteX38" fmla="*/ 448056 w 3383280"/>
              <a:gd name="connsiteY38" fmla="*/ 411480 h 3547872"/>
              <a:gd name="connsiteX39" fmla="*/ 402336 w 3383280"/>
              <a:gd name="connsiteY39" fmla="*/ 521208 h 3547872"/>
              <a:gd name="connsiteX40" fmla="*/ 237744 w 3383280"/>
              <a:gd name="connsiteY40" fmla="*/ 685800 h 3547872"/>
              <a:gd name="connsiteX41" fmla="*/ 64008 w 3383280"/>
              <a:gd name="connsiteY41" fmla="*/ 859536 h 3547872"/>
              <a:gd name="connsiteX42" fmla="*/ 0 w 3383280"/>
              <a:gd name="connsiteY42" fmla="*/ 1078992 h 3547872"/>
              <a:gd name="connsiteX43" fmla="*/ 82296 w 3383280"/>
              <a:gd name="connsiteY43" fmla="*/ 1307592 h 3547872"/>
              <a:gd name="connsiteX44" fmla="*/ 201168 w 3383280"/>
              <a:gd name="connsiteY44" fmla="*/ 1389888 h 3547872"/>
              <a:gd name="connsiteX45" fmla="*/ 164592 w 3383280"/>
              <a:gd name="connsiteY45" fmla="*/ 1463040 h 3547872"/>
              <a:gd name="connsiteX46" fmla="*/ 155448 w 3383280"/>
              <a:gd name="connsiteY46" fmla="*/ 1600200 h 3547872"/>
              <a:gd name="connsiteX47" fmla="*/ 384048 w 3383280"/>
              <a:gd name="connsiteY47" fmla="*/ 2148840 h 35478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383280" h="3547872">
                <a:moveTo>
                  <a:pt x="384048" y="2148840"/>
                </a:moveTo>
                <a:lnTo>
                  <a:pt x="557784" y="2432304"/>
                </a:lnTo>
                <a:lnTo>
                  <a:pt x="713232" y="2551176"/>
                </a:lnTo>
                <a:lnTo>
                  <a:pt x="713232" y="2624328"/>
                </a:lnTo>
                <a:lnTo>
                  <a:pt x="905256" y="2779776"/>
                </a:lnTo>
                <a:lnTo>
                  <a:pt x="1069848" y="2816352"/>
                </a:lnTo>
                <a:lnTo>
                  <a:pt x="1097280" y="2926080"/>
                </a:lnTo>
                <a:lnTo>
                  <a:pt x="1261872" y="3118104"/>
                </a:lnTo>
                <a:lnTo>
                  <a:pt x="1554480" y="3319272"/>
                </a:lnTo>
                <a:lnTo>
                  <a:pt x="1883664" y="3474720"/>
                </a:lnTo>
                <a:lnTo>
                  <a:pt x="2157984" y="3547872"/>
                </a:lnTo>
                <a:lnTo>
                  <a:pt x="2587752" y="3456432"/>
                </a:lnTo>
                <a:lnTo>
                  <a:pt x="2926080" y="3255264"/>
                </a:lnTo>
                <a:lnTo>
                  <a:pt x="3127248" y="3054096"/>
                </a:lnTo>
                <a:lnTo>
                  <a:pt x="3200400" y="2862072"/>
                </a:lnTo>
                <a:lnTo>
                  <a:pt x="3246120" y="2615184"/>
                </a:lnTo>
                <a:lnTo>
                  <a:pt x="3300984" y="2468880"/>
                </a:lnTo>
                <a:lnTo>
                  <a:pt x="3383280" y="2359152"/>
                </a:lnTo>
                <a:lnTo>
                  <a:pt x="3364992" y="2231136"/>
                </a:lnTo>
                <a:lnTo>
                  <a:pt x="3191256" y="2276856"/>
                </a:lnTo>
                <a:lnTo>
                  <a:pt x="2679192" y="2313432"/>
                </a:lnTo>
                <a:lnTo>
                  <a:pt x="2240280" y="2139696"/>
                </a:lnTo>
                <a:lnTo>
                  <a:pt x="1819656" y="1856232"/>
                </a:lnTo>
                <a:lnTo>
                  <a:pt x="1453896" y="1563624"/>
                </a:lnTo>
                <a:lnTo>
                  <a:pt x="1161288" y="1197864"/>
                </a:lnTo>
                <a:lnTo>
                  <a:pt x="941832" y="905256"/>
                </a:lnTo>
                <a:lnTo>
                  <a:pt x="923544" y="658368"/>
                </a:lnTo>
                <a:lnTo>
                  <a:pt x="969264" y="466344"/>
                </a:lnTo>
                <a:lnTo>
                  <a:pt x="1051560" y="338328"/>
                </a:lnTo>
                <a:lnTo>
                  <a:pt x="1188720" y="256032"/>
                </a:lnTo>
                <a:lnTo>
                  <a:pt x="1261872" y="192024"/>
                </a:lnTo>
                <a:lnTo>
                  <a:pt x="1261872" y="137160"/>
                </a:lnTo>
                <a:lnTo>
                  <a:pt x="1225296" y="36576"/>
                </a:lnTo>
                <a:lnTo>
                  <a:pt x="1143000" y="0"/>
                </a:lnTo>
                <a:lnTo>
                  <a:pt x="813816" y="137160"/>
                </a:lnTo>
                <a:lnTo>
                  <a:pt x="658368" y="192024"/>
                </a:lnTo>
                <a:lnTo>
                  <a:pt x="658368" y="192024"/>
                </a:lnTo>
                <a:lnTo>
                  <a:pt x="530352" y="301752"/>
                </a:lnTo>
                <a:lnTo>
                  <a:pt x="448056" y="411480"/>
                </a:lnTo>
                <a:lnTo>
                  <a:pt x="402336" y="521208"/>
                </a:lnTo>
                <a:lnTo>
                  <a:pt x="237744" y="685800"/>
                </a:lnTo>
                <a:lnTo>
                  <a:pt x="64008" y="859536"/>
                </a:lnTo>
                <a:lnTo>
                  <a:pt x="0" y="1078992"/>
                </a:lnTo>
                <a:lnTo>
                  <a:pt x="82296" y="1307592"/>
                </a:lnTo>
                <a:lnTo>
                  <a:pt x="201168" y="1389888"/>
                </a:lnTo>
                <a:lnTo>
                  <a:pt x="164592" y="1463040"/>
                </a:lnTo>
                <a:lnTo>
                  <a:pt x="155448" y="1600200"/>
                </a:lnTo>
                <a:lnTo>
                  <a:pt x="384048" y="2148840"/>
                </a:lnTo>
                <a:close/>
              </a:path>
            </a:pathLst>
          </a:custGeom>
          <a:solidFill>
            <a:schemeClr val="accent5">
              <a:lumMod val="75000"/>
              <a:alpha val="4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2432304" y="4224528"/>
            <a:ext cx="1783080" cy="1517904"/>
          </a:xfrm>
          <a:custGeom>
            <a:avLst/>
            <a:gdLst>
              <a:gd name="connsiteX0" fmla="*/ 941832 w 1783080"/>
              <a:gd name="connsiteY0" fmla="*/ 0 h 1517904"/>
              <a:gd name="connsiteX1" fmla="*/ 704088 w 1783080"/>
              <a:gd name="connsiteY1" fmla="*/ 137160 h 1517904"/>
              <a:gd name="connsiteX2" fmla="*/ 512064 w 1783080"/>
              <a:gd name="connsiteY2" fmla="*/ 237744 h 1517904"/>
              <a:gd name="connsiteX3" fmla="*/ 292608 w 1783080"/>
              <a:gd name="connsiteY3" fmla="*/ 310896 h 1517904"/>
              <a:gd name="connsiteX4" fmla="*/ 54864 w 1783080"/>
              <a:gd name="connsiteY4" fmla="*/ 356616 h 1517904"/>
              <a:gd name="connsiteX5" fmla="*/ 0 w 1783080"/>
              <a:gd name="connsiteY5" fmla="*/ 411480 h 1517904"/>
              <a:gd name="connsiteX6" fmla="*/ 0 w 1783080"/>
              <a:gd name="connsiteY6" fmla="*/ 411480 h 1517904"/>
              <a:gd name="connsiteX7" fmla="*/ 9144 w 1783080"/>
              <a:gd name="connsiteY7" fmla="*/ 566928 h 1517904"/>
              <a:gd name="connsiteX8" fmla="*/ 118872 w 1783080"/>
              <a:gd name="connsiteY8" fmla="*/ 795528 h 1517904"/>
              <a:gd name="connsiteX9" fmla="*/ 201168 w 1783080"/>
              <a:gd name="connsiteY9" fmla="*/ 996696 h 1517904"/>
              <a:gd name="connsiteX10" fmla="*/ 310896 w 1783080"/>
              <a:gd name="connsiteY10" fmla="*/ 1124712 h 1517904"/>
              <a:gd name="connsiteX11" fmla="*/ 420624 w 1783080"/>
              <a:gd name="connsiteY11" fmla="*/ 1179576 h 1517904"/>
              <a:gd name="connsiteX12" fmla="*/ 438912 w 1783080"/>
              <a:gd name="connsiteY12" fmla="*/ 1207008 h 1517904"/>
              <a:gd name="connsiteX13" fmla="*/ 438912 w 1783080"/>
              <a:gd name="connsiteY13" fmla="*/ 1243584 h 1517904"/>
              <a:gd name="connsiteX14" fmla="*/ 475488 w 1783080"/>
              <a:gd name="connsiteY14" fmla="*/ 1316736 h 1517904"/>
              <a:gd name="connsiteX15" fmla="*/ 557784 w 1783080"/>
              <a:gd name="connsiteY15" fmla="*/ 1399032 h 1517904"/>
              <a:gd name="connsiteX16" fmla="*/ 667512 w 1783080"/>
              <a:gd name="connsiteY16" fmla="*/ 1472184 h 1517904"/>
              <a:gd name="connsiteX17" fmla="*/ 804672 w 1783080"/>
              <a:gd name="connsiteY17" fmla="*/ 1517904 h 1517904"/>
              <a:gd name="connsiteX18" fmla="*/ 1069848 w 1783080"/>
              <a:gd name="connsiteY18" fmla="*/ 1435608 h 1517904"/>
              <a:gd name="connsiteX19" fmla="*/ 1261872 w 1783080"/>
              <a:gd name="connsiteY19" fmla="*/ 1298448 h 1517904"/>
              <a:gd name="connsiteX20" fmla="*/ 1399032 w 1783080"/>
              <a:gd name="connsiteY20" fmla="*/ 1088136 h 1517904"/>
              <a:gd name="connsiteX21" fmla="*/ 1499616 w 1783080"/>
              <a:gd name="connsiteY21" fmla="*/ 905256 h 1517904"/>
              <a:gd name="connsiteX22" fmla="*/ 1609344 w 1783080"/>
              <a:gd name="connsiteY22" fmla="*/ 841248 h 1517904"/>
              <a:gd name="connsiteX23" fmla="*/ 1700784 w 1783080"/>
              <a:gd name="connsiteY23" fmla="*/ 758952 h 1517904"/>
              <a:gd name="connsiteX24" fmla="*/ 1783080 w 1783080"/>
              <a:gd name="connsiteY24" fmla="*/ 704088 h 1517904"/>
              <a:gd name="connsiteX25" fmla="*/ 1691640 w 1783080"/>
              <a:gd name="connsiteY25" fmla="*/ 603504 h 1517904"/>
              <a:gd name="connsiteX26" fmla="*/ 1380744 w 1783080"/>
              <a:gd name="connsiteY26" fmla="*/ 411480 h 1517904"/>
              <a:gd name="connsiteX27" fmla="*/ 1216152 w 1783080"/>
              <a:gd name="connsiteY27" fmla="*/ 283464 h 1517904"/>
              <a:gd name="connsiteX28" fmla="*/ 1069848 w 1783080"/>
              <a:gd name="connsiteY28" fmla="*/ 109728 h 1517904"/>
              <a:gd name="connsiteX29" fmla="*/ 941832 w 1783080"/>
              <a:gd name="connsiteY29" fmla="*/ 0 h 1517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783080" h="1517904">
                <a:moveTo>
                  <a:pt x="941832" y="0"/>
                </a:moveTo>
                <a:lnTo>
                  <a:pt x="704088" y="137160"/>
                </a:lnTo>
                <a:lnTo>
                  <a:pt x="512064" y="237744"/>
                </a:lnTo>
                <a:lnTo>
                  <a:pt x="292608" y="310896"/>
                </a:lnTo>
                <a:lnTo>
                  <a:pt x="54864" y="356616"/>
                </a:lnTo>
                <a:lnTo>
                  <a:pt x="0" y="411480"/>
                </a:lnTo>
                <a:lnTo>
                  <a:pt x="0" y="411480"/>
                </a:lnTo>
                <a:lnTo>
                  <a:pt x="9144" y="566928"/>
                </a:lnTo>
                <a:lnTo>
                  <a:pt x="118872" y="795528"/>
                </a:lnTo>
                <a:lnTo>
                  <a:pt x="201168" y="996696"/>
                </a:lnTo>
                <a:lnTo>
                  <a:pt x="310896" y="1124712"/>
                </a:lnTo>
                <a:lnTo>
                  <a:pt x="420624" y="1179576"/>
                </a:lnTo>
                <a:lnTo>
                  <a:pt x="438912" y="1207008"/>
                </a:lnTo>
                <a:lnTo>
                  <a:pt x="438912" y="1243584"/>
                </a:lnTo>
                <a:lnTo>
                  <a:pt x="475488" y="1316736"/>
                </a:lnTo>
                <a:lnTo>
                  <a:pt x="557784" y="1399032"/>
                </a:lnTo>
                <a:lnTo>
                  <a:pt x="667512" y="1472184"/>
                </a:lnTo>
                <a:lnTo>
                  <a:pt x="804672" y="1517904"/>
                </a:lnTo>
                <a:lnTo>
                  <a:pt x="1069848" y="1435608"/>
                </a:lnTo>
                <a:lnTo>
                  <a:pt x="1261872" y="1298448"/>
                </a:lnTo>
                <a:lnTo>
                  <a:pt x="1399032" y="1088136"/>
                </a:lnTo>
                <a:lnTo>
                  <a:pt x="1499616" y="905256"/>
                </a:lnTo>
                <a:lnTo>
                  <a:pt x="1609344" y="841248"/>
                </a:lnTo>
                <a:lnTo>
                  <a:pt x="1700784" y="758952"/>
                </a:lnTo>
                <a:lnTo>
                  <a:pt x="1783080" y="704088"/>
                </a:lnTo>
                <a:lnTo>
                  <a:pt x="1691640" y="603504"/>
                </a:lnTo>
                <a:lnTo>
                  <a:pt x="1380744" y="411480"/>
                </a:lnTo>
                <a:lnTo>
                  <a:pt x="1216152" y="283464"/>
                </a:lnTo>
                <a:lnTo>
                  <a:pt x="1069848" y="109728"/>
                </a:lnTo>
                <a:lnTo>
                  <a:pt x="94183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771979" y="976572"/>
            <a:ext cx="7481305" cy="5168196"/>
            <a:chOff x="4771979" y="976572"/>
            <a:chExt cx="7481305" cy="5168196"/>
          </a:xfrm>
        </p:grpSpPr>
        <p:sp>
          <p:nvSpPr>
            <p:cNvPr id="19" name="TextBox 18"/>
            <p:cNvSpPr txBox="1"/>
            <p:nvPr/>
          </p:nvSpPr>
          <p:spPr>
            <a:xfrm>
              <a:off x="9823972" y="976572"/>
              <a:ext cx="242931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Edinger-Westphal Nucleus (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Adobe Devanagari" panose="02040503050201020203" pitchFamily="18" charset="0"/>
                  <a:cs typeface="Adobe Devanagari" panose="02040503050201020203" pitchFamily="18" charset="0"/>
                </a:rPr>
                <a:t>III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  <a:endParaRPr lang="en-US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4771979" y="2596896"/>
              <a:ext cx="1180765" cy="3547872"/>
            </a:xfrm>
            <a:custGeom>
              <a:avLst/>
              <a:gdLst>
                <a:gd name="connsiteX0" fmla="*/ 1180765 w 1180765"/>
                <a:gd name="connsiteY0" fmla="*/ 0 h 3547872"/>
                <a:gd name="connsiteX1" fmla="*/ 750997 w 1180765"/>
                <a:gd name="connsiteY1" fmla="*/ 402336 h 3547872"/>
                <a:gd name="connsiteX2" fmla="*/ 293797 w 1180765"/>
                <a:gd name="connsiteY2" fmla="*/ 886968 h 3547872"/>
                <a:gd name="connsiteX3" fmla="*/ 74341 w 1180765"/>
                <a:gd name="connsiteY3" fmla="*/ 1325880 h 3547872"/>
                <a:gd name="connsiteX4" fmla="*/ 10333 w 1180765"/>
                <a:gd name="connsiteY4" fmla="*/ 1801368 h 3547872"/>
                <a:gd name="connsiteX5" fmla="*/ 46909 w 1180765"/>
                <a:gd name="connsiteY5" fmla="*/ 2231136 h 3547872"/>
                <a:gd name="connsiteX6" fmla="*/ 440101 w 1180765"/>
                <a:gd name="connsiteY6" fmla="*/ 2816352 h 3547872"/>
                <a:gd name="connsiteX7" fmla="*/ 1089325 w 1180765"/>
                <a:gd name="connsiteY7" fmla="*/ 3547872 h 35478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80765" h="3547872">
                  <a:moveTo>
                    <a:pt x="1180765" y="0"/>
                  </a:moveTo>
                  <a:cubicBezTo>
                    <a:pt x="1039795" y="127254"/>
                    <a:pt x="898825" y="254508"/>
                    <a:pt x="750997" y="402336"/>
                  </a:cubicBezTo>
                  <a:cubicBezTo>
                    <a:pt x="603169" y="550164"/>
                    <a:pt x="406573" y="733044"/>
                    <a:pt x="293797" y="886968"/>
                  </a:cubicBezTo>
                  <a:cubicBezTo>
                    <a:pt x="181021" y="1040892"/>
                    <a:pt x="121585" y="1173480"/>
                    <a:pt x="74341" y="1325880"/>
                  </a:cubicBezTo>
                  <a:cubicBezTo>
                    <a:pt x="27097" y="1478280"/>
                    <a:pt x="14905" y="1650492"/>
                    <a:pt x="10333" y="1801368"/>
                  </a:cubicBezTo>
                  <a:cubicBezTo>
                    <a:pt x="5761" y="1952244"/>
                    <a:pt x="-24719" y="2061972"/>
                    <a:pt x="46909" y="2231136"/>
                  </a:cubicBezTo>
                  <a:cubicBezTo>
                    <a:pt x="118537" y="2400300"/>
                    <a:pt x="266365" y="2596896"/>
                    <a:pt x="440101" y="2816352"/>
                  </a:cubicBezTo>
                  <a:cubicBezTo>
                    <a:pt x="613837" y="3035808"/>
                    <a:pt x="851581" y="3291840"/>
                    <a:pt x="1089325" y="3547872"/>
                  </a:cubicBezTo>
                </a:path>
              </a:pathLst>
            </a:custGeom>
            <a:noFill/>
            <a:ln w="44450">
              <a:solidFill>
                <a:schemeClr val="accent2">
                  <a:lumMod val="75000"/>
                </a:schemeClr>
              </a:solidFill>
              <a:headEnd type="oval" w="sm" len="sm"/>
              <a:tailEnd type="triangle" w="sm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5176" y="1923514"/>
            <a:ext cx="6156420" cy="4415063"/>
            <a:chOff x="45176" y="1923514"/>
            <a:chExt cx="6156420" cy="4415063"/>
          </a:xfrm>
        </p:grpSpPr>
        <p:sp>
          <p:nvSpPr>
            <p:cNvPr id="17" name="TextBox 16"/>
            <p:cNvSpPr txBox="1"/>
            <p:nvPr/>
          </p:nvSpPr>
          <p:spPr>
            <a:xfrm>
              <a:off x="45176" y="1923514"/>
              <a:ext cx="251698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Oculomotor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4868552" y="2852928"/>
              <a:ext cx="1020184" cy="3182112"/>
            </a:xfrm>
            <a:custGeom>
              <a:avLst/>
              <a:gdLst>
                <a:gd name="connsiteX0" fmla="*/ 1020184 w 1020184"/>
                <a:gd name="connsiteY0" fmla="*/ 0 h 3182112"/>
                <a:gd name="connsiteX1" fmla="*/ 535552 w 1020184"/>
                <a:gd name="connsiteY1" fmla="*/ 356616 h 3182112"/>
                <a:gd name="connsiteX2" fmla="*/ 133216 w 1020184"/>
                <a:gd name="connsiteY2" fmla="*/ 868680 h 3182112"/>
                <a:gd name="connsiteX3" fmla="*/ 32632 w 1020184"/>
                <a:gd name="connsiteY3" fmla="*/ 1289304 h 3182112"/>
                <a:gd name="connsiteX4" fmla="*/ 60064 w 1020184"/>
                <a:gd name="connsiteY4" fmla="*/ 2039112 h 3182112"/>
                <a:gd name="connsiteX5" fmla="*/ 681856 w 1020184"/>
                <a:gd name="connsiteY5" fmla="*/ 2825496 h 3182112"/>
                <a:gd name="connsiteX6" fmla="*/ 1011040 w 1020184"/>
                <a:gd name="connsiteY6" fmla="*/ 3182112 h 31821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20184" h="3182112">
                  <a:moveTo>
                    <a:pt x="1020184" y="0"/>
                  </a:moveTo>
                  <a:cubicBezTo>
                    <a:pt x="851782" y="105918"/>
                    <a:pt x="683380" y="211836"/>
                    <a:pt x="535552" y="356616"/>
                  </a:cubicBezTo>
                  <a:cubicBezTo>
                    <a:pt x="387724" y="501396"/>
                    <a:pt x="217036" y="713232"/>
                    <a:pt x="133216" y="868680"/>
                  </a:cubicBezTo>
                  <a:cubicBezTo>
                    <a:pt x="49396" y="1024128"/>
                    <a:pt x="44824" y="1094232"/>
                    <a:pt x="32632" y="1289304"/>
                  </a:cubicBezTo>
                  <a:cubicBezTo>
                    <a:pt x="20440" y="1484376"/>
                    <a:pt x="-48140" y="1783080"/>
                    <a:pt x="60064" y="2039112"/>
                  </a:cubicBezTo>
                  <a:cubicBezTo>
                    <a:pt x="168268" y="2295144"/>
                    <a:pt x="523360" y="2634996"/>
                    <a:pt x="681856" y="2825496"/>
                  </a:cubicBezTo>
                  <a:cubicBezTo>
                    <a:pt x="840352" y="3015996"/>
                    <a:pt x="925696" y="3099054"/>
                    <a:pt x="1011040" y="3182112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845408" y="5876912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32" name="Freeform 31"/>
          <p:cNvSpPr/>
          <p:nvPr/>
        </p:nvSpPr>
        <p:spPr>
          <a:xfrm>
            <a:off x="6062472" y="2670048"/>
            <a:ext cx="3758184" cy="4014216"/>
          </a:xfrm>
          <a:custGeom>
            <a:avLst/>
            <a:gdLst>
              <a:gd name="connsiteX0" fmla="*/ 2697480 w 3758184"/>
              <a:gd name="connsiteY0" fmla="*/ 0 h 4014216"/>
              <a:gd name="connsiteX1" fmla="*/ 0 w 3758184"/>
              <a:gd name="connsiteY1" fmla="*/ 2203704 h 4014216"/>
              <a:gd name="connsiteX2" fmla="*/ 786384 w 3758184"/>
              <a:gd name="connsiteY2" fmla="*/ 3758184 h 4014216"/>
              <a:gd name="connsiteX3" fmla="*/ 1911096 w 3758184"/>
              <a:gd name="connsiteY3" fmla="*/ 4014216 h 4014216"/>
              <a:gd name="connsiteX4" fmla="*/ 3209544 w 3758184"/>
              <a:gd name="connsiteY4" fmla="*/ 2724912 h 4014216"/>
              <a:gd name="connsiteX5" fmla="*/ 3758184 w 3758184"/>
              <a:gd name="connsiteY5" fmla="*/ 1124712 h 4014216"/>
              <a:gd name="connsiteX6" fmla="*/ 3529584 w 3758184"/>
              <a:gd name="connsiteY6" fmla="*/ 475488 h 4014216"/>
              <a:gd name="connsiteX7" fmla="*/ 2697480 w 3758184"/>
              <a:gd name="connsiteY7" fmla="*/ 0 h 40142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58184" h="4014216">
                <a:moveTo>
                  <a:pt x="2697480" y="0"/>
                </a:moveTo>
                <a:lnTo>
                  <a:pt x="0" y="2203704"/>
                </a:lnTo>
                <a:lnTo>
                  <a:pt x="786384" y="3758184"/>
                </a:lnTo>
                <a:lnTo>
                  <a:pt x="1911096" y="4014216"/>
                </a:lnTo>
                <a:lnTo>
                  <a:pt x="3209544" y="2724912"/>
                </a:lnTo>
                <a:lnTo>
                  <a:pt x="3758184" y="1124712"/>
                </a:lnTo>
                <a:lnTo>
                  <a:pt x="3529584" y="475488"/>
                </a:lnTo>
                <a:lnTo>
                  <a:pt x="269748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635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6080760" y="512064"/>
            <a:ext cx="1874520" cy="1453896"/>
          </a:xfrm>
          <a:custGeom>
            <a:avLst/>
            <a:gdLst>
              <a:gd name="connsiteX0" fmla="*/ 0 w 1874520"/>
              <a:gd name="connsiteY0" fmla="*/ 393192 h 1453896"/>
              <a:gd name="connsiteX1" fmla="*/ 9144 w 1874520"/>
              <a:gd name="connsiteY1" fmla="*/ 256032 h 1453896"/>
              <a:gd name="connsiteX2" fmla="*/ 137160 w 1874520"/>
              <a:gd name="connsiteY2" fmla="*/ 173736 h 1453896"/>
              <a:gd name="connsiteX3" fmla="*/ 466344 w 1874520"/>
              <a:gd name="connsiteY3" fmla="*/ 64008 h 1453896"/>
              <a:gd name="connsiteX4" fmla="*/ 722376 w 1874520"/>
              <a:gd name="connsiteY4" fmla="*/ 0 h 1453896"/>
              <a:gd name="connsiteX5" fmla="*/ 1024128 w 1874520"/>
              <a:gd name="connsiteY5" fmla="*/ 45720 h 1453896"/>
              <a:gd name="connsiteX6" fmla="*/ 1316736 w 1874520"/>
              <a:gd name="connsiteY6" fmla="*/ 128016 h 1453896"/>
              <a:gd name="connsiteX7" fmla="*/ 1490472 w 1874520"/>
              <a:gd name="connsiteY7" fmla="*/ 201168 h 1453896"/>
              <a:gd name="connsiteX8" fmla="*/ 1700784 w 1874520"/>
              <a:gd name="connsiteY8" fmla="*/ 393192 h 1453896"/>
              <a:gd name="connsiteX9" fmla="*/ 1783080 w 1874520"/>
              <a:gd name="connsiteY9" fmla="*/ 530352 h 1453896"/>
              <a:gd name="connsiteX10" fmla="*/ 1847088 w 1874520"/>
              <a:gd name="connsiteY10" fmla="*/ 676656 h 1453896"/>
              <a:gd name="connsiteX11" fmla="*/ 1865376 w 1874520"/>
              <a:gd name="connsiteY11" fmla="*/ 886968 h 1453896"/>
              <a:gd name="connsiteX12" fmla="*/ 1874520 w 1874520"/>
              <a:gd name="connsiteY12" fmla="*/ 1069848 h 1453896"/>
              <a:gd name="connsiteX13" fmla="*/ 1764792 w 1874520"/>
              <a:gd name="connsiteY13" fmla="*/ 1261872 h 1453896"/>
              <a:gd name="connsiteX14" fmla="*/ 1600200 w 1874520"/>
              <a:gd name="connsiteY14" fmla="*/ 1353312 h 1453896"/>
              <a:gd name="connsiteX15" fmla="*/ 1380744 w 1874520"/>
              <a:gd name="connsiteY15" fmla="*/ 1453896 h 1453896"/>
              <a:gd name="connsiteX16" fmla="*/ 1252728 w 1874520"/>
              <a:gd name="connsiteY16" fmla="*/ 1417320 h 1453896"/>
              <a:gd name="connsiteX17" fmla="*/ 1161288 w 1874520"/>
              <a:gd name="connsiteY17" fmla="*/ 1344168 h 1453896"/>
              <a:gd name="connsiteX18" fmla="*/ 1097280 w 1874520"/>
              <a:gd name="connsiteY18" fmla="*/ 1170432 h 1453896"/>
              <a:gd name="connsiteX19" fmla="*/ 1033272 w 1874520"/>
              <a:gd name="connsiteY19" fmla="*/ 1051560 h 1453896"/>
              <a:gd name="connsiteX20" fmla="*/ 868680 w 1874520"/>
              <a:gd name="connsiteY20" fmla="*/ 832104 h 1453896"/>
              <a:gd name="connsiteX21" fmla="*/ 694944 w 1874520"/>
              <a:gd name="connsiteY21" fmla="*/ 685800 h 1453896"/>
              <a:gd name="connsiteX22" fmla="*/ 557784 w 1874520"/>
              <a:gd name="connsiteY22" fmla="*/ 557784 h 1453896"/>
              <a:gd name="connsiteX23" fmla="*/ 402336 w 1874520"/>
              <a:gd name="connsiteY23" fmla="*/ 475488 h 1453896"/>
              <a:gd name="connsiteX24" fmla="*/ 164592 w 1874520"/>
              <a:gd name="connsiteY24" fmla="*/ 411480 h 1453896"/>
              <a:gd name="connsiteX25" fmla="*/ 0 w 1874520"/>
              <a:gd name="connsiteY25" fmla="*/ 393192 h 1453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874520" h="1453896">
                <a:moveTo>
                  <a:pt x="0" y="393192"/>
                </a:moveTo>
                <a:lnTo>
                  <a:pt x="9144" y="256032"/>
                </a:lnTo>
                <a:lnTo>
                  <a:pt x="137160" y="173736"/>
                </a:lnTo>
                <a:lnTo>
                  <a:pt x="466344" y="64008"/>
                </a:lnTo>
                <a:lnTo>
                  <a:pt x="722376" y="0"/>
                </a:lnTo>
                <a:lnTo>
                  <a:pt x="1024128" y="45720"/>
                </a:lnTo>
                <a:lnTo>
                  <a:pt x="1316736" y="128016"/>
                </a:lnTo>
                <a:lnTo>
                  <a:pt x="1490472" y="201168"/>
                </a:lnTo>
                <a:lnTo>
                  <a:pt x="1700784" y="393192"/>
                </a:lnTo>
                <a:lnTo>
                  <a:pt x="1783080" y="530352"/>
                </a:lnTo>
                <a:lnTo>
                  <a:pt x="1847088" y="676656"/>
                </a:lnTo>
                <a:lnTo>
                  <a:pt x="1865376" y="886968"/>
                </a:lnTo>
                <a:lnTo>
                  <a:pt x="1874520" y="1069848"/>
                </a:lnTo>
                <a:lnTo>
                  <a:pt x="1764792" y="1261872"/>
                </a:lnTo>
                <a:lnTo>
                  <a:pt x="1600200" y="1353312"/>
                </a:lnTo>
                <a:lnTo>
                  <a:pt x="1380744" y="1453896"/>
                </a:lnTo>
                <a:lnTo>
                  <a:pt x="1252728" y="1417320"/>
                </a:lnTo>
                <a:lnTo>
                  <a:pt x="1161288" y="1344168"/>
                </a:lnTo>
                <a:lnTo>
                  <a:pt x="1097280" y="1170432"/>
                </a:lnTo>
                <a:lnTo>
                  <a:pt x="1033272" y="1051560"/>
                </a:lnTo>
                <a:lnTo>
                  <a:pt x="868680" y="832104"/>
                </a:lnTo>
                <a:lnTo>
                  <a:pt x="694944" y="685800"/>
                </a:lnTo>
                <a:lnTo>
                  <a:pt x="557784" y="557784"/>
                </a:lnTo>
                <a:lnTo>
                  <a:pt x="402336" y="475488"/>
                </a:lnTo>
                <a:lnTo>
                  <a:pt x="164592" y="411480"/>
                </a:lnTo>
                <a:lnTo>
                  <a:pt x="0" y="39319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7754112" y="1764792"/>
            <a:ext cx="649224" cy="832104"/>
          </a:xfrm>
          <a:custGeom>
            <a:avLst/>
            <a:gdLst>
              <a:gd name="connsiteX0" fmla="*/ 393192 w 649224"/>
              <a:gd name="connsiteY0" fmla="*/ 192024 h 832104"/>
              <a:gd name="connsiteX1" fmla="*/ 274320 w 649224"/>
              <a:gd name="connsiteY1" fmla="*/ 36576 h 832104"/>
              <a:gd name="connsiteX2" fmla="*/ 192024 w 649224"/>
              <a:gd name="connsiteY2" fmla="*/ 0 h 832104"/>
              <a:gd name="connsiteX3" fmla="*/ 100584 w 649224"/>
              <a:gd name="connsiteY3" fmla="*/ 36576 h 832104"/>
              <a:gd name="connsiteX4" fmla="*/ 0 w 649224"/>
              <a:gd name="connsiteY4" fmla="*/ 82296 h 832104"/>
              <a:gd name="connsiteX5" fmla="*/ 0 w 649224"/>
              <a:gd name="connsiteY5" fmla="*/ 192024 h 832104"/>
              <a:gd name="connsiteX6" fmla="*/ 137160 w 649224"/>
              <a:gd name="connsiteY6" fmla="*/ 365760 h 832104"/>
              <a:gd name="connsiteX7" fmla="*/ 210312 w 649224"/>
              <a:gd name="connsiteY7" fmla="*/ 530352 h 832104"/>
              <a:gd name="connsiteX8" fmla="*/ 265176 w 649224"/>
              <a:gd name="connsiteY8" fmla="*/ 740664 h 832104"/>
              <a:gd name="connsiteX9" fmla="*/ 310896 w 649224"/>
              <a:gd name="connsiteY9" fmla="*/ 822960 h 832104"/>
              <a:gd name="connsiteX10" fmla="*/ 521208 w 649224"/>
              <a:gd name="connsiteY10" fmla="*/ 832104 h 832104"/>
              <a:gd name="connsiteX11" fmla="*/ 649224 w 649224"/>
              <a:gd name="connsiteY11" fmla="*/ 749808 h 832104"/>
              <a:gd name="connsiteX12" fmla="*/ 630936 w 649224"/>
              <a:gd name="connsiteY12" fmla="*/ 576072 h 832104"/>
              <a:gd name="connsiteX13" fmla="*/ 521208 w 649224"/>
              <a:gd name="connsiteY13" fmla="*/ 301752 h 832104"/>
              <a:gd name="connsiteX14" fmla="*/ 393192 w 649224"/>
              <a:gd name="connsiteY14" fmla="*/ 192024 h 83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649224" h="832104">
                <a:moveTo>
                  <a:pt x="393192" y="192024"/>
                </a:moveTo>
                <a:lnTo>
                  <a:pt x="274320" y="36576"/>
                </a:lnTo>
                <a:lnTo>
                  <a:pt x="192024" y="0"/>
                </a:lnTo>
                <a:lnTo>
                  <a:pt x="100584" y="36576"/>
                </a:lnTo>
                <a:lnTo>
                  <a:pt x="0" y="82296"/>
                </a:lnTo>
                <a:lnTo>
                  <a:pt x="0" y="192024"/>
                </a:lnTo>
                <a:lnTo>
                  <a:pt x="137160" y="365760"/>
                </a:lnTo>
                <a:lnTo>
                  <a:pt x="210312" y="530352"/>
                </a:lnTo>
                <a:lnTo>
                  <a:pt x="265176" y="740664"/>
                </a:lnTo>
                <a:lnTo>
                  <a:pt x="310896" y="822960"/>
                </a:lnTo>
                <a:lnTo>
                  <a:pt x="521208" y="832104"/>
                </a:lnTo>
                <a:lnTo>
                  <a:pt x="649224" y="749808"/>
                </a:lnTo>
                <a:lnTo>
                  <a:pt x="630936" y="576072"/>
                </a:lnTo>
                <a:lnTo>
                  <a:pt x="521208" y="301752"/>
                </a:lnTo>
                <a:lnTo>
                  <a:pt x="393192" y="19202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236208" y="3072384"/>
            <a:ext cx="1115568" cy="1225296"/>
          </a:xfrm>
          <a:custGeom>
            <a:avLst/>
            <a:gdLst>
              <a:gd name="connsiteX0" fmla="*/ 374904 w 1115568"/>
              <a:gd name="connsiteY0" fmla="*/ 82296 h 1225296"/>
              <a:gd name="connsiteX1" fmla="*/ 173736 w 1115568"/>
              <a:gd name="connsiteY1" fmla="*/ 210312 h 1225296"/>
              <a:gd name="connsiteX2" fmla="*/ 36576 w 1115568"/>
              <a:gd name="connsiteY2" fmla="*/ 420624 h 1225296"/>
              <a:gd name="connsiteX3" fmla="*/ 0 w 1115568"/>
              <a:gd name="connsiteY3" fmla="*/ 658368 h 1225296"/>
              <a:gd name="connsiteX4" fmla="*/ 0 w 1115568"/>
              <a:gd name="connsiteY4" fmla="*/ 905256 h 1225296"/>
              <a:gd name="connsiteX5" fmla="*/ 64008 w 1115568"/>
              <a:gd name="connsiteY5" fmla="*/ 1097280 h 1225296"/>
              <a:gd name="connsiteX6" fmla="*/ 182880 w 1115568"/>
              <a:gd name="connsiteY6" fmla="*/ 1225296 h 1225296"/>
              <a:gd name="connsiteX7" fmla="*/ 420624 w 1115568"/>
              <a:gd name="connsiteY7" fmla="*/ 1207008 h 1225296"/>
              <a:gd name="connsiteX8" fmla="*/ 694944 w 1115568"/>
              <a:gd name="connsiteY8" fmla="*/ 1088136 h 1225296"/>
              <a:gd name="connsiteX9" fmla="*/ 923544 w 1115568"/>
              <a:gd name="connsiteY9" fmla="*/ 877824 h 1225296"/>
              <a:gd name="connsiteX10" fmla="*/ 1106424 w 1115568"/>
              <a:gd name="connsiteY10" fmla="*/ 658368 h 1225296"/>
              <a:gd name="connsiteX11" fmla="*/ 1115568 w 1115568"/>
              <a:gd name="connsiteY11" fmla="*/ 411480 h 1225296"/>
              <a:gd name="connsiteX12" fmla="*/ 1033272 w 1115568"/>
              <a:gd name="connsiteY12" fmla="*/ 109728 h 1225296"/>
              <a:gd name="connsiteX13" fmla="*/ 822960 w 1115568"/>
              <a:gd name="connsiteY13" fmla="*/ 18288 h 1225296"/>
              <a:gd name="connsiteX14" fmla="*/ 530352 w 1115568"/>
              <a:gd name="connsiteY14" fmla="*/ 0 h 1225296"/>
              <a:gd name="connsiteX15" fmla="*/ 374904 w 1115568"/>
              <a:gd name="connsiteY15" fmla="*/ 82296 h 1225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115568" h="1225296">
                <a:moveTo>
                  <a:pt x="374904" y="82296"/>
                </a:moveTo>
                <a:lnTo>
                  <a:pt x="173736" y="210312"/>
                </a:lnTo>
                <a:lnTo>
                  <a:pt x="36576" y="420624"/>
                </a:lnTo>
                <a:lnTo>
                  <a:pt x="0" y="658368"/>
                </a:lnTo>
                <a:lnTo>
                  <a:pt x="0" y="905256"/>
                </a:lnTo>
                <a:lnTo>
                  <a:pt x="64008" y="1097280"/>
                </a:lnTo>
                <a:lnTo>
                  <a:pt x="182880" y="1225296"/>
                </a:lnTo>
                <a:lnTo>
                  <a:pt x="420624" y="1207008"/>
                </a:lnTo>
                <a:lnTo>
                  <a:pt x="694944" y="1088136"/>
                </a:lnTo>
                <a:lnTo>
                  <a:pt x="923544" y="877824"/>
                </a:lnTo>
                <a:lnTo>
                  <a:pt x="1106424" y="658368"/>
                </a:lnTo>
                <a:lnTo>
                  <a:pt x="1115568" y="411480"/>
                </a:lnTo>
                <a:lnTo>
                  <a:pt x="1033272" y="109728"/>
                </a:lnTo>
                <a:lnTo>
                  <a:pt x="822960" y="18288"/>
                </a:lnTo>
                <a:lnTo>
                  <a:pt x="530352" y="0"/>
                </a:lnTo>
                <a:lnTo>
                  <a:pt x="374904" y="82296"/>
                </a:lnTo>
                <a:close/>
              </a:path>
            </a:pathLst>
          </a:custGeom>
          <a:solidFill>
            <a:schemeClr val="accent4">
              <a:lumMod val="75000"/>
              <a:alpha val="1000"/>
            </a:schemeClr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7479792" y="2624328"/>
            <a:ext cx="932688" cy="1124712"/>
          </a:xfrm>
          <a:custGeom>
            <a:avLst/>
            <a:gdLst>
              <a:gd name="connsiteX0" fmla="*/ 722376 w 932688"/>
              <a:gd name="connsiteY0" fmla="*/ 45720 h 1124712"/>
              <a:gd name="connsiteX1" fmla="*/ 621792 w 932688"/>
              <a:gd name="connsiteY1" fmla="*/ 73152 h 1124712"/>
              <a:gd name="connsiteX2" fmla="*/ 585216 w 932688"/>
              <a:gd name="connsiteY2" fmla="*/ 146304 h 1124712"/>
              <a:gd name="connsiteX3" fmla="*/ 557784 w 932688"/>
              <a:gd name="connsiteY3" fmla="*/ 237744 h 1124712"/>
              <a:gd name="connsiteX4" fmla="*/ 493776 w 932688"/>
              <a:gd name="connsiteY4" fmla="*/ 320040 h 1124712"/>
              <a:gd name="connsiteX5" fmla="*/ 347472 w 932688"/>
              <a:gd name="connsiteY5" fmla="*/ 411480 h 1124712"/>
              <a:gd name="connsiteX6" fmla="*/ 173736 w 932688"/>
              <a:gd name="connsiteY6" fmla="*/ 548640 h 1124712"/>
              <a:gd name="connsiteX7" fmla="*/ 91440 w 932688"/>
              <a:gd name="connsiteY7" fmla="*/ 676656 h 1124712"/>
              <a:gd name="connsiteX8" fmla="*/ 54864 w 932688"/>
              <a:gd name="connsiteY8" fmla="*/ 749808 h 1124712"/>
              <a:gd name="connsiteX9" fmla="*/ 0 w 932688"/>
              <a:gd name="connsiteY9" fmla="*/ 905256 h 1124712"/>
              <a:gd name="connsiteX10" fmla="*/ 18288 w 932688"/>
              <a:gd name="connsiteY10" fmla="*/ 1051560 h 1124712"/>
              <a:gd name="connsiteX11" fmla="*/ 118872 w 932688"/>
              <a:gd name="connsiteY11" fmla="*/ 1124712 h 1124712"/>
              <a:gd name="connsiteX12" fmla="*/ 265176 w 932688"/>
              <a:gd name="connsiteY12" fmla="*/ 1124712 h 1124712"/>
              <a:gd name="connsiteX13" fmla="*/ 466344 w 932688"/>
              <a:gd name="connsiteY13" fmla="*/ 1042416 h 1124712"/>
              <a:gd name="connsiteX14" fmla="*/ 676656 w 932688"/>
              <a:gd name="connsiteY14" fmla="*/ 786384 h 1124712"/>
              <a:gd name="connsiteX15" fmla="*/ 795528 w 932688"/>
              <a:gd name="connsiteY15" fmla="*/ 576072 h 1124712"/>
              <a:gd name="connsiteX16" fmla="*/ 896112 w 932688"/>
              <a:gd name="connsiteY16" fmla="*/ 347472 h 1124712"/>
              <a:gd name="connsiteX17" fmla="*/ 932688 w 932688"/>
              <a:gd name="connsiteY17" fmla="*/ 164592 h 1124712"/>
              <a:gd name="connsiteX18" fmla="*/ 905256 w 932688"/>
              <a:gd name="connsiteY18" fmla="*/ 36576 h 1124712"/>
              <a:gd name="connsiteX19" fmla="*/ 886968 w 932688"/>
              <a:gd name="connsiteY19" fmla="*/ 0 h 1124712"/>
              <a:gd name="connsiteX20" fmla="*/ 722376 w 932688"/>
              <a:gd name="connsiteY20" fmla="*/ 45720 h 1124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32688" h="1124712">
                <a:moveTo>
                  <a:pt x="722376" y="45720"/>
                </a:moveTo>
                <a:lnTo>
                  <a:pt x="621792" y="73152"/>
                </a:lnTo>
                <a:lnTo>
                  <a:pt x="585216" y="146304"/>
                </a:lnTo>
                <a:lnTo>
                  <a:pt x="557784" y="237744"/>
                </a:lnTo>
                <a:lnTo>
                  <a:pt x="493776" y="320040"/>
                </a:lnTo>
                <a:lnTo>
                  <a:pt x="347472" y="411480"/>
                </a:lnTo>
                <a:lnTo>
                  <a:pt x="173736" y="548640"/>
                </a:lnTo>
                <a:lnTo>
                  <a:pt x="91440" y="676656"/>
                </a:lnTo>
                <a:lnTo>
                  <a:pt x="54864" y="749808"/>
                </a:lnTo>
                <a:lnTo>
                  <a:pt x="0" y="905256"/>
                </a:lnTo>
                <a:lnTo>
                  <a:pt x="18288" y="1051560"/>
                </a:lnTo>
                <a:lnTo>
                  <a:pt x="118872" y="1124712"/>
                </a:lnTo>
                <a:lnTo>
                  <a:pt x="265176" y="1124712"/>
                </a:lnTo>
                <a:lnTo>
                  <a:pt x="466344" y="1042416"/>
                </a:lnTo>
                <a:lnTo>
                  <a:pt x="676656" y="786384"/>
                </a:lnTo>
                <a:lnTo>
                  <a:pt x="795528" y="576072"/>
                </a:lnTo>
                <a:lnTo>
                  <a:pt x="896112" y="347472"/>
                </a:lnTo>
                <a:lnTo>
                  <a:pt x="932688" y="164592"/>
                </a:lnTo>
                <a:lnTo>
                  <a:pt x="905256" y="36576"/>
                </a:lnTo>
                <a:lnTo>
                  <a:pt x="886968" y="0"/>
                </a:lnTo>
                <a:lnTo>
                  <a:pt x="722376" y="4572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5812826" y="5384247"/>
            <a:ext cx="6339920" cy="1037592"/>
            <a:chOff x="5812826" y="5384247"/>
            <a:chExt cx="6339920" cy="1037592"/>
          </a:xfrm>
        </p:grpSpPr>
        <p:sp>
          <p:nvSpPr>
            <p:cNvPr id="33" name="TextBox 32"/>
            <p:cNvSpPr txBox="1"/>
            <p:nvPr/>
          </p:nvSpPr>
          <p:spPr>
            <a:xfrm>
              <a:off x="9245520" y="5606232"/>
              <a:ext cx="29072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7030A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Cerebral Peduncle</a:t>
              </a:r>
            </a:p>
            <a:p>
              <a:pPr algn="ctr"/>
              <a:r>
                <a:rPr lang="en-US" sz="14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      Interpeduncular fossa)</a:t>
              </a:r>
              <a:endParaRPr lang="en-US" sz="1400" b="1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585418" y="5837064"/>
              <a:ext cx="34496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3200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5812826" y="5384247"/>
              <a:ext cx="42351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4800" dirty="0"/>
            </a:p>
          </p:txBody>
        </p:sp>
      </p:grpSp>
    </p:spTree>
    <p:extLst>
      <p:ext uri="{BB962C8B-B14F-4D97-AF65-F5344CB8AC3E}">
        <p14:creationId xmlns:p14="http://schemas.microsoft.com/office/powerpoint/2010/main" val="269312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8830" y="-182880"/>
            <a:ext cx="8003576" cy="64099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316587" y="6532387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16587" y="-70473"/>
            <a:ext cx="5622886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Midbrain – Superior Colliculus (Slide 16)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77653" y="1334627"/>
            <a:ext cx="269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778154" y="2040063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584" y="5236900"/>
            <a:ext cx="2275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Corticospinal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512223" y="272431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4451" y="745740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Periaqueductal Gray</a:t>
            </a:r>
            <a:endParaRPr lang="en-US" b="1" dirty="0">
              <a:solidFill>
                <a:schemeClr val="accent2">
                  <a:lumMod val="60000"/>
                  <a:lumOff val="4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451" y="1334627"/>
            <a:ext cx="40987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Aqueduct of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Sylvius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5504" y="4218650"/>
            <a:ext cx="1798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Crus </a:t>
            </a:r>
            <a:r>
              <a:rPr lang="en-US" b="1" dirty="0" err="1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Cerebri</a:t>
            </a:r>
            <a:endParaRPr lang="en-US" b="1" dirty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32846" y="3200400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Substantia </a:t>
            </a:r>
            <a:r>
              <a:rPr lang="en-US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Nigra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723434" y="463219"/>
            <a:ext cx="2429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8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 Colliculus</a:t>
            </a:r>
            <a:endParaRPr lang="en-US" b="1" dirty="0">
              <a:solidFill>
                <a:srgbClr val="8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6026862" y="5236900"/>
            <a:ext cx="6125884" cy="1184939"/>
            <a:chOff x="6026862" y="5236900"/>
            <a:chExt cx="6125884" cy="1184939"/>
          </a:xfrm>
        </p:grpSpPr>
        <p:sp>
          <p:nvSpPr>
            <p:cNvPr id="19" name="TextBox 18"/>
            <p:cNvSpPr txBox="1"/>
            <p:nvPr/>
          </p:nvSpPr>
          <p:spPr>
            <a:xfrm>
              <a:off x="9245520" y="5606232"/>
              <a:ext cx="290722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7030A0"/>
                  </a:solidFill>
                  <a:effectLst/>
                  <a:latin typeface="Arial" panose="020B0604020202020204" pitchFamily="34" charset="0"/>
                  <a:cs typeface="Arial" panose="020B0604020202020204" pitchFamily="34" charset="0"/>
                </a:rPr>
                <a:t>Cerebral Peduncle</a:t>
              </a:r>
            </a:p>
            <a:p>
              <a:pPr algn="ctr"/>
              <a:r>
                <a:rPr lang="en-US" sz="14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      Interpeduncular fossa)</a:t>
              </a:r>
              <a:endParaRPr lang="en-US" sz="1400" b="1" dirty="0">
                <a:solidFill>
                  <a:srgbClr val="7030A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9585418" y="5837064"/>
              <a:ext cx="344966" cy="58477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32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3200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6026862" y="5236900"/>
              <a:ext cx="423514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4800" b="1" dirty="0" smtClean="0">
                  <a:solidFill>
                    <a:srgbClr val="7030A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*</a:t>
              </a:r>
              <a:endParaRPr lang="en-US" sz="4800" dirty="0"/>
            </a:p>
          </p:txBody>
        </p:sp>
      </p:grpSp>
      <p:sp>
        <p:nvSpPr>
          <p:cNvPr id="22" name="Freeform 21"/>
          <p:cNvSpPr/>
          <p:nvPr/>
        </p:nvSpPr>
        <p:spPr>
          <a:xfrm>
            <a:off x="6236208" y="685800"/>
            <a:ext cx="1865376" cy="1307592"/>
          </a:xfrm>
          <a:custGeom>
            <a:avLst/>
            <a:gdLst>
              <a:gd name="connsiteX0" fmla="*/ 0 w 1865376"/>
              <a:gd name="connsiteY0" fmla="*/ 576072 h 1307592"/>
              <a:gd name="connsiteX1" fmla="*/ 0 w 1865376"/>
              <a:gd name="connsiteY1" fmla="*/ 685800 h 1307592"/>
              <a:gd name="connsiteX2" fmla="*/ 201168 w 1865376"/>
              <a:gd name="connsiteY2" fmla="*/ 274320 h 1307592"/>
              <a:gd name="connsiteX3" fmla="*/ 521208 w 1865376"/>
              <a:gd name="connsiteY3" fmla="*/ 64008 h 1307592"/>
              <a:gd name="connsiteX4" fmla="*/ 813816 w 1865376"/>
              <a:gd name="connsiteY4" fmla="*/ 9144 h 1307592"/>
              <a:gd name="connsiteX5" fmla="*/ 1197864 w 1865376"/>
              <a:gd name="connsiteY5" fmla="*/ 0 h 1307592"/>
              <a:gd name="connsiteX6" fmla="*/ 1499616 w 1865376"/>
              <a:gd name="connsiteY6" fmla="*/ 109728 h 1307592"/>
              <a:gd name="connsiteX7" fmla="*/ 1746504 w 1865376"/>
              <a:gd name="connsiteY7" fmla="*/ 338328 h 1307592"/>
              <a:gd name="connsiteX8" fmla="*/ 1856232 w 1865376"/>
              <a:gd name="connsiteY8" fmla="*/ 667512 h 1307592"/>
              <a:gd name="connsiteX9" fmla="*/ 1865376 w 1865376"/>
              <a:gd name="connsiteY9" fmla="*/ 987552 h 1307592"/>
              <a:gd name="connsiteX10" fmla="*/ 1865376 w 1865376"/>
              <a:gd name="connsiteY10" fmla="*/ 1051560 h 1307592"/>
              <a:gd name="connsiteX11" fmla="*/ 1682496 w 1865376"/>
              <a:gd name="connsiteY11" fmla="*/ 1133856 h 1307592"/>
              <a:gd name="connsiteX12" fmla="*/ 1527048 w 1865376"/>
              <a:gd name="connsiteY12" fmla="*/ 1234440 h 1307592"/>
              <a:gd name="connsiteX13" fmla="*/ 1316736 w 1865376"/>
              <a:gd name="connsiteY13" fmla="*/ 1307592 h 1307592"/>
              <a:gd name="connsiteX14" fmla="*/ 1115568 w 1865376"/>
              <a:gd name="connsiteY14" fmla="*/ 1298448 h 1307592"/>
              <a:gd name="connsiteX15" fmla="*/ 1088136 w 1865376"/>
              <a:gd name="connsiteY15" fmla="*/ 1261872 h 1307592"/>
              <a:gd name="connsiteX16" fmla="*/ 1033272 w 1865376"/>
              <a:gd name="connsiteY16" fmla="*/ 1124712 h 1307592"/>
              <a:gd name="connsiteX17" fmla="*/ 969264 w 1865376"/>
              <a:gd name="connsiteY17" fmla="*/ 1005840 h 1307592"/>
              <a:gd name="connsiteX18" fmla="*/ 841248 w 1865376"/>
              <a:gd name="connsiteY18" fmla="*/ 886968 h 1307592"/>
              <a:gd name="connsiteX19" fmla="*/ 694944 w 1865376"/>
              <a:gd name="connsiteY19" fmla="*/ 786384 h 1307592"/>
              <a:gd name="connsiteX20" fmla="*/ 539496 w 1865376"/>
              <a:gd name="connsiteY20" fmla="*/ 713232 h 1307592"/>
              <a:gd name="connsiteX21" fmla="*/ 438912 w 1865376"/>
              <a:gd name="connsiteY21" fmla="*/ 685800 h 1307592"/>
              <a:gd name="connsiteX22" fmla="*/ 237744 w 1865376"/>
              <a:gd name="connsiteY22" fmla="*/ 649224 h 1307592"/>
              <a:gd name="connsiteX23" fmla="*/ 137160 w 1865376"/>
              <a:gd name="connsiteY23" fmla="*/ 640080 h 1307592"/>
              <a:gd name="connsiteX24" fmla="*/ 0 w 1865376"/>
              <a:gd name="connsiteY24" fmla="*/ 576072 h 130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865376" h="1307592">
                <a:moveTo>
                  <a:pt x="0" y="576072"/>
                </a:moveTo>
                <a:lnTo>
                  <a:pt x="0" y="685800"/>
                </a:lnTo>
                <a:lnTo>
                  <a:pt x="201168" y="274320"/>
                </a:lnTo>
                <a:lnTo>
                  <a:pt x="521208" y="64008"/>
                </a:lnTo>
                <a:lnTo>
                  <a:pt x="813816" y="9144"/>
                </a:lnTo>
                <a:lnTo>
                  <a:pt x="1197864" y="0"/>
                </a:lnTo>
                <a:lnTo>
                  <a:pt x="1499616" y="109728"/>
                </a:lnTo>
                <a:lnTo>
                  <a:pt x="1746504" y="338328"/>
                </a:lnTo>
                <a:lnTo>
                  <a:pt x="1856232" y="667512"/>
                </a:lnTo>
                <a:lnTo>
                  <a:pt x="1865376" y="987552"/>
                </a:lnTo>
                <a:lnTo>
                  <a:pt x="1865376" y="1051560"/>
                </a:lnTo>
                <a:lnTo>
                  <a:pt x="1682496" y="1133856"/>
                </a:lnTo>
                <a:lnTo>
                  <a:pt x="1527048" y="1234440"/>
                </a:lnTo>
                <a:lnTo>
                  <a:pt x="1316736" y="1307592"/>
                </a:lnTo>
                <a:lnTo>
                  <a:pt x="1115568" y="1298448"/>
                </a:lnTo>
                <a:lnTo>
                  <a:pt x="1088136" y="1261872"/>
                </a:lnTo>
                <a:lnTo>
                  <a:pt x="1033272" y="1124712"/>
                </a:lnTo>
                <a:lnTo>
                  <a:pt x="969264" y="1005840"/>
                </a:lnTo>
                <a:lnTo>
                  <a:pt x="841248" y="886968"/>
                </a:lnTo>
                <a:lnTo>
                  <a:pt x="694944" y="786384"/>
                </a:lnTo>
                <a:lnTo>
                  <a:pt x="539496" y="713232"/>
                </a:lnTo>
                <a:lnTo>
                  <a:pt x="438912" y="685800"/>
                </a:lnTo>
                <a:lnTo>
                  <a:pt x="237744" y="649224"/>
                </a:lnTo>
                <a:lnTo>
                  <a:pt x="137160" y="640080"/>
                </a:lnTo>
                <a:lnTo>
                  <a:pt x="0" y="57607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8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047488" y="1261872"/>
            <a:ext cx="2267712" cy="1316736"/>
          </a:xfrm>
          <a:custGeom>
            <a:avLst/>
            <a:gdLst>
              <a:gd name="connsiteX0" fmla="*/ 1133856 w 2267712"/>
              <a:gd name="connsiteY0" fmla="*/ 0 h 1316736"/>
              <a:gd name="connsiteX1" fmla="*/ 868680 w 2267712"/>
              <a:gd name="connsiteY1" fmla="*/ 27432 h 1316736"/>
              <a:gd name="connsiteX2" fmla="*/ 603504 w 2267712"/>
              <a:gd name="connsiteY2" fmla="*/ 100584 h 1316736"/>
              <a:gd name="connsiteX3" fmla="*/ 393192 w 2267712"/>
              <a:gd name="connsiteY3" fmla="*/ 219456 h 1316736"/>
              <a:gd name="connsiteX4" fmla="*/ 164592 w 2267712"/>
              <a:gd name="connsiteY4" fmla="*/ 448056 h 1316736"/>
              <a:gd name="connsiteX5" fmla="*/ 27432 w 2267712"/>
              <a:gd name="connsiteY5" fmla="*/ 603504 h 1316736"/>
              <a:gd name="connsiteX6" fmla="*/ 0 w 2267712"/>
              <a:gd name="connsiteY6" fmla="*/ 749808 h 1316736"/>
              <a:gd name="connsiteX7" fmla="*/ 91440 w 2267712"/>
              <a:gd name="connsiteY7" fmla="*/ 896112 h 1316736"/>
              <a:gd name="connsiteX8" fmla="*/ 256032 w 2267712"/>
              <a:gd name="connsiteY8" fmla="*/ 1024128 h 1316736"/>
              <a:gd name="connsiteX9" fmla="*/ 356616 w 2267712"/>
              <a:gd name="connsiteY9" fmla="*/ 1051560 h 1316736"/>
              <a:gd name="connsiteX10" fmla="*/ 475488 w 2267712"/>
              <a:gd name="connsiteY10" fmla="*/ 1143000 h 1316736"/>
              <a:gd name="connsiteX11" fmla="*/ 502920 w 2267712"/>
              <a:gd name="connsiteY11" fmla="*/ 1234440 h 1316736"/>
              <a:gd name="connsiteX12" fmla="*/ 603504 w 2267712"/>
              <a:gd name="connsiteY12" fmla="*/ 1316736 h 1316736"/>
              <a:gd name="connsiteX13" fmla="*/ 749808 w 2267712"/>
              <a:gd name="connsiteY13" fmla="*/ 1316736 h 1316736"/>
              <a:gd name="connsiteX14" fmla="*/ 969264 w 2267712"/>
              <a:gd name="connsiteY14" fmla="*/ 1316736 h 1316736"/>
              <a:gd name="connsiteX15" fmla="*/ 1115568 w 2267712"/>
              <a:gd name="connsiteY15" fmla="*/ 1289304 h 1316736"/>
              <a:gd name="connsiteX16" fmla="*/ 1143000 w 2267712"/>
              <a:gd name="connsiteY16" fmla="*/ 868680 h 1316736"/>
              <a:gd name="connsiteX17" fmla="*/ 1042416 w 2267712"/>
              <a:gd name="connsiteY17" fmla="*/ 832104 h 1316736"/>
              <a:gd name="connsiteX18" fmla="*/ 960120 w 2267712"/>
              <a:gd name="connsiteY18" fmla="*/ 758952 h 1316736"/>
              <a:gd name="connsiteX19" fmla="*/ 914400 w 2267712"/>
              <a:gd name="connsiteY19" fmla="*/ 640080 h 1316736"/>
              <a:gd name="connsiteX20" fmla="*/ 932688 w 2267712"/>
              <a:gd name="connsiteY20" fmla="*/ 484632 h 1316736"/>
              <a:gd name="connsiteX21" fmla="*/ 1033272 w 2267712"/>
              <a:gd name="connsiteY21" fmla="*/ 402336 h 1316736"/>
              <a:gd name="connsiteX22" fmla="*/ 1170432 w 2267712"/>
              <a:gd name="connsiteY22" fmla="*/ 374904 h 1316736"/>
              <a:gd name="connsiteX23" fmla="*/ 1307592 w 2267712"/>
              <a:gd name="connsiteY23" fmla="*/ 420624 h 1316736"/>
              <a:gd name="connsiteX24" fmla="*/ 1371600 w 2267712"/>
              <a:gd name="connsiteY24" fmla="*/ 548640 h 1316736"/>
              <a:gd name="connsiteX25" fmla="*/ 1353312 w 2267712"/>
              <a:gd name="connsiteY25" fmla="*/ 694944 h 1316736"/>
              <a:gd name="connsiteX26" fmla="*/ 1289304 w 2267712"/>
              <a:gd name="connsiteY26" fmla="*/ 786384 h 1316736"/>
              <a:gd name="connsiteX27" fmla="*/ 1143000 w 2267712"/>
              <a:gd name="connsiteY27" fmla="*/ 859536 h 1316736"/>
              <a:gd name="connsiteX28" fmla="*/ 1133856 w 2267712"/>
              <a:gd name="connsiteY28" fmla="*/ 1078992 h 1316736"/>
              <a:gd name="connsiteX29" fmla="*/ 1133856 w 2267712"/>
              <a:gd name="connsiteY29" fmla="*/ 1280160 h 1316736"/>
              <a:gd name="connsiteX30" fmla="*/ 1271016 w 2267712"/>
              <a:gd name="connsiteY30" fmla="*/ 1307592 h 1316736"/>
              <a:gd name="connsiteX31" fmla="*/ 1444752 w 2267712"/>
              <a:gd name="connsiteY31" fmla="*/ 1307592 h 1316736"/>
              <a:gd name="connsiteX32" fmla="*/ 1627632 w 2267712"/>
              <a:gd name="connsiteY32" fmla="*/ 1207008 h 1316736"/>
              <a:gd name="connsiteX33" fmla="*/ 1773936 w 2267712"/>
              <a:gd name="connsiteY33" fmla="*/ 1179576 h 1316736"/>
              <a:gd name="connsiteX34" fmla="*/ 1874520 w 2267712"/>
              <a:gd name="connsiteY34" fmla="*/ 1051560 h 1316736"/>
              <a:gd name="connsiteX35" fmla="*/ 1901952 w 2267712"/>
              <a:gd name="connsiteY35" fmla="*/ 960120 h 1316736"/>
              <a:gd name="connsiteX36" fmla="*/ 2002536 w 2267712"/>
              <a:gd name="connsiteY36" fmla="*/ 905256 h 1316736"/>
              <a:gd name="connsiteX37" fmla="*/ 2167128 w 2267712"/>
              <a:gd name="connsiteY37" fmla="*/ 850392 h 1316736"/>
              <a:gd name="connsiteX38" fmla="*/ 2267712 w 2267712"/>
              <a:gd name="connsiteY38" fmla="*/ 777240 h 1316736"/>
              <a:gd name="connsiteX39" fmla="*/ 2203704 w 2267712"/>
              <a:gd name="connsiteY39" fmla="*/ 594360 h 1316736"/>
              <a:gd name="connsiteX40" fmla="*/ 2093976 w 2267712"/>
              <a:gd name="connsiteY40" fmla="*/ 420624 h 1316736"/>
              <a:gd name="connsiteX41" fmla="*/ 1920240 w 2267712"/>
              <a:gd name="connsiteY41" fmla="*/ 274320 h 1316736"/>
              <a:gd name="connsiteX42" fmla="*/ 1764792 w 2267712"/>
              <a:gd name="connsiteY42" fmla="*/ 182880 h 1316736"/>
              <a:gd name="connsiteX43" fmla="*/ 1572768 w 2267712"/>
              <a:gd name="connsiteY43" fmla="*/ 118872 h 1316736"/>
              <a:gd name="connsiteX44" fmla="*/ 1344168 w 2267712"/>
              <a:gd name="connsiteY44" fmla="*/ 54864 h 1316736"/>
              <a:gd name="connsiteX45" fmla="*/ 1133856 w 2267712"/>
              <a:gd name="connsiteY45" fmla="*/ 0 h 13167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2267712" h="1316736">
                <a:moveTo>
                  <a:pt x="1133856" y="0"/>
                </a:moveTo>
                <a:lnTo>
                  <a:pt x="868680" y="27432"/>
                </a:lnTo>
                <a:lnTo>
                  <a:pt x="603504" y="100584"/>
                </a:lnTo>
                <a:lnTo>
                  <a:pt x="393192" y="219456"/>
                </a:lnTo>
                <a:lnTo>
                  <a:pt x="164592" y="448056"/>
                </a:lnTo>
                <a:lnTo>
                  <a:pt x="27432" y="603504"/>
                </a:lnTo>
                <a:lnTo>
                  <a:pt x="0" y="749808"/>
                </a:lnTo>
                <a:lnTo>
                  <a:pt x="91440" y="896112"/>
                </a:lnTo>
                <a:lnTo>
                  <a:pt x="256032" y="1024128"/>
                </a:lnTo>
                <a:lnTo>
                  <a:pt x="356616" y="1051560"/>
                </a:lnTo>
                <a:lnTo>
                  <a:pt x="475488" y="1143000"/>
                </a:lnTo>
                <a:lnTo>
                  <a:pt x="502920" y="1234440"/>
                </a:lnTo>
                <a:lnTo>
                  <a:pt x="603504" y="1316736"/>
                </a:lnTo>
                <a:lnTo>
                  <a:pt x="749808" y="1316736"/>
                </a:lnTo>
                <a:lnTo>
                  <a:pt x="969264" y="1316736"/>
                </a:lnTo>
                <a:lnTo>
                  <a:pt x="1115568" y="1289304"/>
                </a:lnTo>
                <a:lnTo>
                  <a:pt x="1143000" y="868680"/>
                </a:lnTo>
                <a:lnTo>
                  <a:pt x="1042416" y="832104"/>
                </a:lnTo>
                <a:lnTo>
                  <a:pt x="960120" y="758952"/>
                </a:lnTo>
                <a:lnTo>
                  <a:pt x="914400" y="640080"/>
                </a:lnTo>
                <a:lnTo>
                  <a:pt x="932688" y="484632"/>
                </a:lnTo>
                <a:lnTo>
                  <a:pt x="1033272" y="402336"/>
                </a:lnTo>
                <a:lnTo>
                  <a:pt x="1170432" y="374904"/>
                </a:lnTo>
                <a:lnTo>
                  <a:pt x="1307592" y="420624"/>
                </a:lnTo>
                <a:lnTo>
                  <a:pt x="1371600" y="548640"/>
                </a:lnTo>
                <a:lnTo>
                  <a:pt x="1353312" y="694944"/>
                </a:lnTo>
                <a:lnTo>
                  <a:pt x="1289304" y="786384"/>
                </a:lnTo>
                <a:lnTo>
                  <a:pt x="1143000" y="859536"/>
                </a:lnTo>
                <a:lnTo>
                  <a:pt x="1133856" y="1078992"/>
                </a:lnTo>
                <a:lnTo>
                  <a:pt x="1133856" y="1280160"/>
                </a:lnTo>
                <a:lnTo>
                  <a:pt x="1271016" y="1307592"/>
                </a:lnTo>
                <a:lnTo>
                  <a:pt x="1444752" y="1307592"/>
                </a:lnTo>
                <a:lnTo>
                  <a:pt x="1627632" y="1207008"/>
                </a:lnTo>
                <a:lnTo>
                  <a:pt x="1773936" y="1179576"/>
                </a:lnTo>
                <a:lnTo>
                  <a:pt x="1874520" y="1051560"/>
                </a:lnTo>
                <a:lnTo>
                  <a:pt x="1901952" y="960120"/>
                </a:lnTo>
                <a:lnTo>
                  <a:pt x="2002536" y="905256"/>
                </a:lnTo>
                <a:lnTo>
                  <a:pt x="2167128" y="850392"/>
                </a:lnTo>
                <a:lnTo>
                  <a:pt x="2267712" y="777240"/>
                </a:lnTo>
                <a:lnTo>
                  <a:pt x="2203704" y="594360"/>
                </a:lnTo>
                <a:lnTo>
                  <a:pt x="2093976" y="420624"/>
                </a:lnTo>
                <a:lnTo>
                  <a:pt x="1920240" y="274320"/>
                </a:lnTo>
                <a:lnTo>
                  <a:pt x="1764792" y="182880"/>
                </a:lnTo>
                <a:lnTo>
                  <a:pt x="1572768" y="118872"/>
                </a:lnTo>
                <a:lnTo>
                  <a:pt x="1344168" y="54864"/>
                </a:lnTo>
                <a:lnTo>
                  <a:pt x="1133856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24"/>
          <p:cNvSpPr/>
          <p:nvPr/>
        </p:nvSpPr>
        <p:spPr>
          <a:xfrm>
            <a:off x="5953826" y="1664581"/>
            <a:ext cx="455035" cy="418843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6172200" y="2560320"/>
            <a:ext cx="411480" cy="685800"/>
          </a:xfrm>
          <a:custGeom>
            <a:avLst/>
            <a:gdLst>
              <a:gd name="connsiteX0" fmla="*/ 0 w 411480"/>
              <a:gd name="connsiteY0" fmla="*/ 0 h 685800"/>
              <a:gd name="connsiteX1" fmla="*/ 0 w 411480"/>
              <a:gd name="connsiteY1" fmla="*/ 173736 h 685800"/>
              <a:gd name="connsiteX2" fmla="*/ 36576 w 411480"/>
              <a:gd name="connsiteY2" fmla="*/ 310896 h 685800"/>
              <a:gd name="connsiteX3" fmla="*/ 82296 w 411480"/>
              <a:gd name="connsiteY3" fmla="*/ 493776 h 685800"/>
              <a:gd name="connsiteX4" fmla="*/ 137160 w 411480"/>
              <a:gd name="connsiteY4" fmla="*/ 649224 h 685800"/>
              <a:gd name="connsiteX5" fmla="*/ 164592 w 411480"/>
              <a:gd name="connsiteY5" fmla="*/ 685800 h 685800"/>
              <a:gd name="connsiteX6" fmla="*/ 265176 w 411480"/>
              <a:gd name="connsiteY6" fmla="*/ 502920 h 685800"/>
              <a:gd name="connsiteX7" fmla="*/ 320040 w 411480"/>
              <a:gd name="connsiteY7" fmla="*/ 320040 h 685800"/>
              <a:gd name="connsiteX8" fmla="*/ 374904 w 411480"/>
              <a:gd name="connsiteY8" fmla="*/ 155448 h 685800"/>
              <a:gd name="connsiteX9" fmla="*/ 411480 w 411480"/>
              <a:gd name="connsiteY9" fmla="*/ 45720 h 685800"/>
              <a:gd name="connsiteX10" fmla="*/ 384048 w 411480"/>
              <a:gd name="connsiteY10" fmla="*/ 18288 h 685800"/>
              <a:gd name="connsiteX11" fmla="*/ 292608 w 411480"/>
              <a:gd name="connsiteY11" fmla="*/ 27432 h 685800"/>
              <a:gd name="connsiteX12" fmla="*/ 173736 w 411480"/>
              <a:gd name="connsiteY12" fmla="*/ 36576 h 685800"/>
              <a:gd name="connsiteX13" fmla="*/ 100584 w 411480"/>
              <a:gd name="connsiteY13" fmla="*/ 36576 h 685800"/>
              <a:gd name="connsiteX14" fmla="*/ 0 w 411480"/>
              <a:gd name="connsiteY14" fmla="*/ 0 h 685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" h="685800">
                <a:moveTo>
                  <a:pt x="0" y="0"/>
                </a:moveTo>
                <a:lnTo>
                  <a:pt x="0" y="173736"/>
                </a:lnTo>
                <a:lnTo>
                  <a:pt x="36576" y="310896"/>
                </a:lnTo>
                <a:lnTo>
                  <a:pt x="82296" y="493776"/>
                </a:lnTo>
                <a:lnTo>
                  <a:pt x="137160" y="649224"/>
                </a:lnTo>
                <a:lnTo>
                  <a:pt x="164592" y="685800"/>
                </a:lnTo>
                <a:lnTo>
                  <a:pt x="265176" y="502920"/>
                </a:lnTo>
                <a:lnTo>
                  <a:pt x="320040" y="320040"/>
                </a:lnTo>
                <a:lnTo>
                  <a:pt x="374904" y="155448"/>
                </a:lnTo>
                <a:lnTo>
                  <a:pt x="411480" y="45720"/>
                </a:lnTo>
                <a:lnTo>
                  <a:pt x="384048" y="18288"/>
                </a:lnTo>
                <a:lnTo>
                  <a:pt x="292608" y="27432"/>
                </a:lnTo>
                <a:lnTo>
                  <a:pt x="173736" y="36576"/>
                </a:lnTo>
                <a:lnTo>
                  <a:pt x="100584" y="36576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6373368" y="2560320"/>
            <a:ext cx="411480" cy="722376"/>
          </a:xfrm>
          <a:custGeom>
            <a:avLst/>
            <a:gdLst>
              <a:gd name="connsiteX0" fmla="*/ 146304 w 411480"/>
              <a:gd name="connsiteY0" fmla="*/ 411480 h 722376"/>
              <a:gd name="connsiteX1" fmla="*/ 82296 w 411480"/>
              <a:gd name="connsiteY1" fmla="*/ 539496 h 722376"/>
              <a:gd name="connsiteX2" fmla="*/ 27432 w 411480"/>
              <a:gd name="connsiteY2" fmla="*/ 630936 h 722376"/>
              <a:gd name="connsiteX3" fmla="*/ 0 w 411480"/>
              <a:gd name="connsiteY3" fmla="*/ 667512 h 722376"/>
              <a:gd name="connsiteX4" fmla="*/ 0 w 411480"/>
              <a:gd name="connsiteY4" fmla="*/ 722376 h 722376"/>
              <a:gd name="connsiteX5" fmla="*/ 118872 w 411480"/>
              <a:gd name="connsiteY5" fmla="*/ 704088 h 722376"/>
              <a:gd name="connsiteX6" fmla="*/ 265176 w 411480"/>
              <a:gd name="connsiteY6" fmla="*/ 539496 h 722376"/>
              <a:gd name="connsiteX7" fmla="*/ 347472 w 411480"/>
              <a:gd name="connsiteY7" fmla="*/ 411480 h 722376"/>
              <a:gd name="connsiteX8" fmla="*/ 384048 w 411480"/>
              <a:gd name="connsiteY8" fmla="*/ 228600 h 722376"/>
              <a:gd name="connsiteX9" fmla="*/ 411480 w 411480"/>
              <a:gd name="connsiteY9" fmla="*/ 91440 h 722376"/>
              <a:gd name="connsiteX10" fmla="*/ 356616 w 411480"/>
              <a:gd name="connsiteY10" fmla="*/ 9144 h 722376"/>
              <a:gd name="connsiteX11" fmla="*/ 265176 w 411480"/>
              <a:gd name="connsiteY11" fmla="*/ 0 h 722376"/>
              <a:gd name="connsiteX12" fmla="*/ 210312 w 411480"/>
              <a:gd name="connsiteY12" fmla="*/ 91440 h 722376"/>
              <a:gd name="connsiteX13" fmla="*/ 192024 w 411480"/>
              <a:gd name="connsiteY13" fmla="*/ 228600 h 722376"/>
              <a:gd name="connsiteX14" fmla="*/ 146304 w 411480"/>
              <a:gd name="connsiteY14" fmla="*/ 411480 h 7223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" h="722376">
                <a:moveTo>
                  <a:pt x="146304" y="411480"/>
                </a:moveTo>
                <a:lnTo>
                  <a:pt x="82296" y="539496"/>
                </a:lnTo>
                <a:lnTo>
                  <a:pt x="27432" y="630936"/>
                </a:lnTo>
                <a:lnTo>
                  <a:pt x="0" y="667512"/>
                </a:lnTo>
                <a:lnTo>
                  <a:pt x="0" y="722376"/>
                </a:lnTo>
                <a:lnTo>
                  <a:pt x="118872" y="704088"/>
                </a:lnTo>
                <a:lnTo>
                  <a:pt x="265176" y="539496"/>
                </a:lnTo>
                <a:lnTo>
                  <a:pt x="347472" y="411480"/>
                </a:lnTo>
                <a:lnTo>
                  <a:pt x="384048" y="228600"/>
                </a:lnTo>
                <a:lnTo>
                  <a:pt x="411480" y="91440"/>
                </a:lnTo>
                <a:lnTo>
                  <a:pt x="356616" y="9144"/>
                </a:lnTo>
                <a:lnTo>
                  <a:pt x="265176" y="0"/>
                </a:lnTo>
                <a:lnTo>
                  <a:pt x="210312" y="91440"/>
                </a:lnTo>
                <a:lnTo>
                  <a:pt x="192024" y="228600"/>
                </a:lnTo>
                <a:lnTo>
                  <a:pt x="146304" y="41148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 rot="19411476">
            <a:off x="4697930" y="3232739"/>
            <a:ext cx="868680" cy="1216152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50800">
            <a:solidFill>
              <a:srgbClr val="FC68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>
          <a:xfrm>
            <a:off x="7872984" y="1828800"/>
            <a:ext cx="539496" cy="667512"/>
          </a:xfrm>
          <a:custGeom>
            <a:avLst/>
            <a:gdLst>
              <a:gd name="connsiteX0" fmla="*/ 338328 w 539496"/>
              <a:gd name="connsiteY0" fmla="*/ 118872 h 667512"/>
              <a:gd name="connsiteX1" fmla="*/ 228600 w 539496"/>
              <a:gd name="connsiteY1" fmla="*/ 18288 h 667512"/>
              <a:gd name="connsiteX2" fmla="*/ 109728 w 539496"/>
              <a:gd name="connsiteY2" fmla="*/ 0 h 667512"/>
              <a:gd name="connsiteX3" fmla="*/ 27432 w 539496"/>
              <a:gd name="connsiteY3" fmla="*/ 54864 h 667512"/>
              <a:gd name="connsiteX4" fmla="*/ 0 w 539496"/>
              <a:gd name="connsiteY4" fmla="*/ 118872 h 667512"/>
              <a:gd name="connsiteX5" fmla="*/ 118872 w 539496"/>
              <a:gd name="connsiteY5" fmla="*/ 265176 h 667512"/>
              <a:gd name="connsiteX6" fmla="*/ 237744 w 539496"/>
              <a:gd name="connsiteY6" fmla="*/ 393192 h 667512"/>
              <a:gd name="connsiteX7" fmla="*/ 310896 w 539496"/>
              <a:gd name="connsiteY7" fmla="*/ 566928 h 667512"/>
              <a:gd name="connsiteX8" fmla="*/ 393192 w 539496"/>
              <a:gd name="connsiteY8" fmla="*/ 667512 h 667512"/>
              <a:gd name="connsiteX9" fmla="*/ 493776 w 539496"/>
              <a:gd name="connsiteY9" fmla="*/ 640080 h 667512"/>
              <a:gd name="connsiteX10" fmla="*/ 539496 w 539496"/>
              <a:gd name="connsiteY10" fmla="*/ 548640 h 667512"/>
              <a:gd name="connsiteX11" fmla="*/ 530352 w 539496"/>
              <a:gd name="connsiteY11" fmla="*/ 402336 h 667512"/>
              <a:gd name="connsiteX12" fmla="*/ 438912 w 539496"/>
              <a:gd name="connsiteY12" fmla="*/ 246888 h 667512"/>
              <a:gd name="connsiteX13" fmla="*/ 338328 w 539496"/>
              <a:gd name="connsiteY13" fmla="*/ 118872 h 66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39496" h="667512">
                <a:moveTo>
                  <a:pt x="338328" y="118872"/>
                </a:moveTo>
                <a:lnTo>
                  <a:pt x="228600" y="18288"/>
                </a:lnTo>
                <a:lnTo>
                  <a:pt x="109728" y="0"/>
                </a:lnTo>
                <a:lnTo>
                  <a:pt x="27432" y="54864"/>
                </a:lnTo>
                <a:lnTo>
                  <a:pt x="0" y="118872"/>
                </a:lnTo>
                <a:lnTo>
                  <a:pt x="118872" y="265176"/>
                </a:lnTo>
                <a:lnTo>
                  <a:pt x="237744" y="393192"/>
                </a:lnTo>
                <a:lnTo>
                  <a:pt x="310896" y="566928"/>
                </a:lnTo>
                <a:lnTo>
                  <a:pt x="393192" y="667512"/>
                </a:lnTo>
                <a:lnTo>
                  <a:pt x="493776" y="640080"/>
                </a:lnTo>
                <a:lnTo>
                  <a:pt x="539496" y="548640"/>
                </a:lnTo>
                <a:lnTo>
                  <a:pt x="530352" y="402336"/>
                </a:lnTo>
                <a:lnTo>
                  <a:pt x="438912" y="246888"/>
                </a:lnTo>
                <a:lnTo>
                  <a:pt x="338328" y="11887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5400" dist="25400" dir="12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>
          <a:xfrm>
            <a:off x="7744968" y="2532888"/>
            <a:ext cx="758952" cy="987552"/>
          </a:xfrm>
          <a:custGeom>
            <a:avLst/>
            <a:gdLst>
              <a:gd name="connsiteX0" fmla="*/ 722376 w 758952"/>
              <a:gd name="connsiteY0" fmla="*/ 384048 h 987552"/>
              <a:gd name="connsiteX1" fmla="*/ 758952 w 758952"/>
              <a:gd name="connsiteY1" fmla="*/ 128016 h 987552"/>
              <a:gd name="connsiteX2" fmla="*/ 676656 w 758952"/>
              <a:gd name="connsiteY2" fmla="*/ 27432 h 987552"/>
              <a:gd name="connsiteX3" fmla="*/ 640080 w 758952"/>
              <a:gd name="connsiteY3" fmla="*/ 9144 h 987552"/>
              <a:gd name="connsiteX4" fmla="*/ 576072 w 758952"/>
              <a:gd name="connsiteY4" fmla="*/ 0 h 987552"/>
              <a:gd name="connsiteX5" fmla="*/ 512064 w 758952"/>
              <a:gd name="connsiteY5" fmla="*/ 109728 h 987552"/>
              <a:gd name="connsiteX6" fmla="*/ 438912 w 758952"/>
              <a:gd name="connsiteY6" fmla="*/ 265176 h 987552"/>
              <a:gd name="connsiteX7" fmla="*/ 329184 w 758952"/>
              <a:gd name="connsiteY7" fmla="*/ 393192 h 987552"/>
              <a:gd name="connsiteX8" fmla="*/ 109728 w 758952"/>
              <a:gd name="connsiteY8" fmla="*/ 557784 h 987552"/>
              <a:gd name="connsiteX9" fmla="*/ 0 w 758952"/>
              <a:gd name="connsiteY9" fmla="*/ 676656 h 987552"/>
              <a:gd name="connsiteX10" fmla="*/ 18288 w 758952"/>
              <a:gd name="connsiteY10" fmla="*/ 841248 h 987552"/>
              <a:gd name="connsiteX11" fmla="*/ 118872 w 758952"/>
              <a:gd name="connsiteY11" fmla="*/ 987552 h 987552"/>
              <a:gd name="connsiteX12" fmla="*/ 292608 w 758952"/>
              <a:gd name="connsiteY12" fmla="*/ 987552 h 987552"/>
              <a:gd name="connsiteX13" fmla="*/ 466344 w 758952"/>
              <a:gd name="connsiteY13" fmla="*/ 832104 h 987552"/>
              <a:gd name="connsiteX14" fmla="*/ 667512 w 758952"/>
              <a:gd name="connsiteY14" fmla="*/ 548640 h 987552"/>
              <a:gd name="connsiteX15" fmla="*/ 722376 w 758952"/>
              <a:gd name="connsiteY15" fmla="*/ 384048 h 9875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758952" h="987552">
                <a:moveTo>
                  <a:pt x="722376" y="384048"/>
                </a:moveTo>
                <a:lnTo>
                  <a:pt x="758952" y="128016"/>
                </a:lnTo>
                <a:lnTo>
                  <a:pt x="676656" y="27432"/>
                </a:lnTo>
                <a:lnTo>
                  <a:pt x="640080" y="9144"/>
                </a:lnTo>
                <a:lnTo>
                  <a:pt x="576072" y="0"/>
                </a:lnTo>
                <a:lnTo>
                  <a:pt x="512064" y="109728"/>
                </a:lnTo>
                <a:lnTo>
                  <a:pt x="438912" y="265176"/>
                </a:lnTo>
                <a:lnTo>
                  <a:pt x="329184" y="393192"/>
                </a:lnTo>
                <a:lnTo>
                  <a:pt x="109728" y="557784"/>
                </a:lnTo>
                <a:lnTo>
                  <a:pt x="0" y="676656"/>
                </a:lnTo>
                <a:lnTo>
                  <a:pt x="18288" y="841248"/>
                </a:lnTo>
                <a:lnTo>
                  <a:pt x="118872" y="987552"/>
                </a:lnTo>
                <a:lnTo>
                  <a:pt x="292608" y="987552"/>
                </a:lnTo>
                <a:lnTo>
                  <a:pt x="466344" y="832104"/>
                </a:lnTo>
                <a:lnTo>
                  <a:pt x="667512" y="548640"/>
                </a:lnTo>
                <a:lnTo>
                  <a:pt x="722376" y="38404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6391656" y="2569464"/>
            <a:ext cx="3803904" cy="3739896"/>
          </a:xfrm>
          <a:custGeom>
            <a:avLst/>
            <a:gdLst>
              <a:gd name="connsiteX0" fmla="*/ 2761488 w 3803904"/>
              <a:gd name="connsiteY0" fmla="*/ 45720 h 3739896"/>
              <a:gd name="connsiteX1" fmla="*/ 3383280 w 3803904"/>
              <a:gd name="connsiteY1" fmla="*/ 320040 h 3739896"/>
              <a:gd name="connsiteX2" fmla="*/ 3803904 w 3803904"/>
              <a:gd name="connsiteY2" fmla="*/ 868680 h 3739896"/>
              <a:gd name="connsiteX3" fmla="*/ 3191256 w 3803904"/>
              <a:gd name="connsiteY3" fmla="*/ 2404872 h 3739896"/>
              <a:gd name="connsiteX4" fmla="*/ 2139696 w 3803904"/>
              <a:gd name="connsiteY4" fmla="*/ 3493008 h 3739896"/>
              <a:gd name="connsiteX5" fmla="*/ 1298448 w 3803904"/>
              <a:gd name="connsiteY5" fmla="*/ 3739896 h 3739896"/>
              <a:gd name="connsiteX6" fmla="*/ 640080 w 3803904"/>
              <a:gd name="connsiteY6" fmla="*/ 3364992 h 3739896"/>
              <a:gd name="connsiteX7" fmla="*/ 0 w 3803904"/>
              <a:gd name="connsiteY7" fmla="*/ 2258568 h 3739896"/>
              <a:gd name="connsiteX8" fmla="*/ 1563624 w 3803904"/>
              <a:gd name="connsiteY8" fmla="*/ 1197864 h 3739896"/>
              <a:gd name="connsiteX9" fmla="*/ 2587752 w 3803904"/>
              <a:gd name="connsiteY9" fmla="*/ 0 h 3739896"/>
              <a:gd name="connsiteX10" fmla="*/ 2761488 w 3803904"/>
              <a:gd name="connsiteY10" fmla="*/ 45720 h 373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803904" h="3739896">
                <a:moveTo>
                  <a:pt x="2761488" y="45720"/>
                </a:moveTo>
                <a:lnTo>
                  <a:pt x="3383280" y="320040"/>
                </a:lnTo>
                <a:lnTo>
                  <a:pt x="3803904" y="868680"/>
                </a:lnTo>
                <a:lnTo>
                  <a:pt x="3191256" y="2404872"/>
                </a:lnTo>
                <a:lnTo>
                  <a:pt x="2139696" y="3493008"/>
                </a:lnTo>
                <a:lnTo>
                  <a:pt x="1298448" y="3739896"/>
                </a:lnTo>
                <a:lnTo>
                  <a:pt x="640080" y="3364992"/>
                </a:lnTo>
                <a:lnTo>
                  <a:pt x="0" y="2258568"/>
                </a:lnTo>
                <a:lnTo>
                  <a:pt x="1563624" y="1197864"/>
                </a:lnTo>
                <a:lnTo>
                  <a:pt x="2587752" y="0"/>
                </a:lnTo>
                <a:lnTo>
                  <a:pt x="2761488" y="4572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5177" y="1923514"/>
            <a:ext cx="7618150" cy="4449706"/>
            <a:chOff x="45177" y="1923514"/>
            <a:chExt cx="7618150" cy="4449706"/>
          </a:xfrm>
        </p:grpSpPr>
        <p:sp>
          <p:nvSpPr>
            <p:cNvPr id="15" name="TextBox 14"/>
            <p:cNvSpPr txBox="1"/>
            <p:nvPr/>
          </p:nvSpPr>
          <p:spPr>
            <a:xfrm>
              <a:off x="45177" y="1923514"/>
              <a:ext cx="26558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Oculomotor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074993" y="5911555"/>
              <a:ext cx="35618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27" name="Freeform 26"/>
            <p:cNvSpPr/>
            <p:nvPr/>
          </p:nvSpPr>
          <p:spPr>
            <a:xfrm>
              <a:off x="6373368" y="2788920"/>
              <a:ext cx="1289959" cy="3209544"/>
            </a:xfrm>
            <a:custGeom>
              <a:avLst/>
              <a:gdLst>
                <a:gd name="connsiteX0" fmla="*/ 0 w 1289959"/>
                <a:gd name="connsiteY0" fmla="*/ 0 h 3209544"/>
                <a:gd name="connsiteX1" fmla="*/ 612648 w 1289959"/>
                <a:gd name="connsiteY1" fmla="*/ 182880 h 3209544"/>
                <a:gd name="connsiteX2" fmla="*/ 1097280 w 1289959"/>
                <a:gd name="connsiteY2" fmla="*/ 557784 h 3209544"/>
                <a:gd name="connsiteX3" fmla="*/ 1289304 w 1289959"/>
                <a:gd name="connsiteY3" fmla="*/ 1042416 h 3209544"/>
                <a:gd name="connsiteX4" fmla="*/ 1143000 w 1289959"/>
                <a:gd name="connsiteY4" fmla="*/ 1591056 h 3209544"/>
                <a:gd name="connsiteX5" fmla="*/ 722376 w 1289959"/>
                <a:gd name="connsiteY5" fmla="*/ 2011680 h 3209544"/>
                <a:gd name="connsiteX6" fmla="*/ 411480 w 1289959"/>
                <a:gd name="connsiteY6" fmla="*/ 2496312 h 3209544"/>
                <a:gd name="connsiteX7" fmla="*/ 91440 w 1289959"/>
                <a:gd name="connsiteY7" fmla="*/ 3209544 h 32095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289959" h="3209544">
                  <a:moveTo>
                    <a:pt x="0" y="0"/>
                  </a:moveTo>
                  <a:cubicBezTo>
                    <a:pt x="214884" y="44958"/>
                    <a:pt x="429768" y="89916"/>
                    <a:pt x="612648" y="182880"/>
                  </a:cubicBezTo>
                  <a:cubicBezTo>
                    <a:pt x="795528" y="275844"/>
                    <a:pt x="984504" y="414528"/>
                    <a:pt x="1097280" y="557784"/>
                  </a:cubicBezTo>
                  <a:cubicBezTo>
                    <a:pt x="1210056" y="701040"/>
                    <a:pt x="1281684" y="870204"/>
                    <a:pt x="1289304" y="1042416"/>
                  </a:cubicBezTo>
                  <a:cubicBezTo>
                    <a:pt x="1296924" y="1214628"/>
                    <a:pt x="1237488" y="1429512"/>
                    <a:pt x="1143000" y="1591056"/>
                  </a:cubicBezTo>
                  <a:cubicBezTo>
                    <a:pt x="1048512" y="1752600"/>
                    <a:pt x="844296" y="1860804"/>
                    <a:pt x="722376" y="2011680"/>
                  </a:cubicBezTo>
                  <a:cubicBezTo>
                    <a:pt x="600456" y="2162556"/>
                    <a:pt x="516636" y="2296668"/>
                    <a:pt x="411480" y="2496312"/>
                  </a:cubicBezTo>
                  <a:cubicBezTo>
                    <a:pt x="306324" y="2695956"/>
                    <a:pt x="198882" y="2952750"/>
                    <a:pt x="91440" y="3209544"/>
                  </a:cubicBezTo>
                </a:path>
              </a:pathLst>
            </a:custGeom>
            <a:noFill/>
            <a:ln w="50800"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Freeform 33"/>
          <p:cNvSpPr/>
          <p:nvPr/>
        </p:nvSpPr>
        <p:spPr>
          <a:xfrm>
            <a:off x="3264408" y="3145536"/>
            <a:ext cx="2523744" cy="2075688"/>
          </a:xfrm>
          <a:custGeom>
            <a:avLst/>
            <a:gdLst>
              <a:gd name="connsiteX0" fmla="*/ 1609344 w 2523744"/>
              <a:gd name="connsiteY0" fmla="*/ 1170432 h 2075688"/>
              <a:gd name="connsiteX1" fmla="*/ 1609344 w 2523744"/>
              <a:gd name="connsiteY1" fmla="*/ 1097280 h 2075688"/>
              <a:gd name="connsiteX2" fmla="*/ 1124712 w 2523744"/>
              <a:gd name="connsiteY2" fmla="*/ 795528 h 2075688"/>
              <a:gd name="connsiteX3" fmla="*/ 859536 w 2523744"/>
              <a:gd name="connsiteY3" fmla="*/ 566928 h 2075688"/>
              <a:gd name="connsiteX4" fmla="*/ 740664 w 2523744"/>
              <a:gd name="connsiteY4" fmla="*/ 310896 h 2075688"/>
              <a:gd name="connsiteX5" fmla="*/ 694944 w 2523744"/>
              <a:gd name="connsiteY5" fmla="*/ 109728 h 2075688"/>
              <a:gd name="connsiteX6" fmla="*/ 649224 w 2523744"/>
              <a:gd name="connsiteY6" fmla="*/ 18288 h 2075688"/>
              <a:gd name="connsiteX7" fmla="*/ 521208 w 2523744"/>
              <a:gd name="connsiteY7" fmla="*/ 0 h 2075688"/>
              <a:gd name="connsiteX8" fmla="*/ 219456 w 2523744"/>
              <a:gd name="connsiteY8" fmla="*/ 91440 h 2075688"/>
              <a:gd name="connsiteX9" fmla="*/ 100584 w 2523744"/>
              <a:gd name="connsiteY9" fmla="*/ 246888 h 2075688"/>
              <a:gd name="connsiteX10" fmla="*/ 0 w 2523744"/>
              <a:gd name="connsiteY10" fmla="*/ 475488 h 2075688"/>
              <a:gd name="connsiteX11" fmla="*/ 91440 w 2523744"/>
              <a:gd name="connsiteY11" fmla="*/ 749808 h 2075688"/>
              <a:gd name="connsiteX12" fmla="*/ 320040 w 2523744"/>
              <a:gd name="connsiteY12" fmla="*/ 1097280 h 2075688"/>
              <a:gd name="connsiteX13" fmla="*/ 640080 w 2523744"/>
              <a:gd name="connsiteY13" fmla="*/ 1417320 h 2075688"/>
              <a:gd name="connsiteX14" fmla="*/ 950976 w 2523744"/>
              <a:gd name="connsiteY14" fmla="*/ 1655064 h 2075688"/>
              <a:gd name="connsiteX15" fmla="*/ 1380744 w 2523744"/>
              <a:gd name="connsiteY15" fmla="*/ 1865376 h 2075688"/>
              <a:gd name="connsiteX16" fmla="*/ 1691640 w 2523744"/>
              <a:gd name="connsiteY16" fmla="*/ 2002536 h 2075688"/>
              <a:gd name="connsiteX17" fmla="*/ 2039112 w 2523744"/>
              <a:gd name="connsiteY17" fmla="*/ 2075688 h 2075688"/>
              <a:gd name="connsiteX18" fmla="*/ 2313432 w 2523744"/>
              <a:gd name="connsiteY18" fmla="*/ 1984248 h 2075688"/>
              <a:gd name="connsiteX19" fmla="*/ 2514600 w 2523744"/>
              <a:gd name="connsiteY19" fmla="*/ 1828800 h 2075688"/>
              <a:gd name="connsiteX20" fmla="*/ 2523744 w 2523744"/>
              <a:gd name="connsiteY20" fmla="*/ 1600200 h 2075688"/>
              <a:gd name="connsiteX21" fmla="*/ 2468880 w 2523744"/>
              <a:gd name="connsiteY21" fmla="*/ 1426464 h 2075688"/>
              <a:gd name="connsiteX22" fmla="*/ 2340864 w 2523744"/>
              <a:gd name="connsiteY22" fmla="*/ 1408176 h 2075688"/>
              <a:gd name="connsiteX23" fmla="*/ 1984248 w 2523744"/>
              <a:gd name="connsiteY23" fmla="*/ 1353312 h 2075688"/>
              <a:gd name="connsiteX24" fmla="*/ 1691640 w 2523744"/>
              <a:gd name="connsiteY24" fmla="*/ 1197864 h 2075688"/>
              <a:gd name="connsiteX25" fmla="*/ 1609344 w 2523744"/>
              <a:gd name="connsiteY25" fmla="*/ 1170432 h 2075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2523744" h="2075688">
                <a:moveTo>
                  <a:pt x="1609344" y="1170432"/>
                </a:moveTo>
                <a:lnTo>
                  <a:pt x="1609344" y="1097280"/>
                </a:lnTo>
                <a:lnTo>
                  <a:pt x="1124712" y="795528"/>
                </a:lnTo>
                <a:lnTo>
                  <a:pt x="859536" y="566928"/>
                </a:lnTo>
                <a:lnTo>
                  <a:pt x="740664" y="310896"/>
                </a:lnTo>
                <a:lnTo>
                  <a:pt x="694944" y="109728"/>
                </a:lnTo>
                <a:lnTo>
                  <a:pt x="649224" y="18288"/>
                </a:lnTo>
                <a:lnTo>
                  <a:pt x="521208" y="0"/>
                </a:lnTo>
                <a:lnTo>
                  <a:pt x="219456" y="91440"/>
                </a:lnTo>
                <a:lnTo>
                  <a:pt x="100584" y="246888"/>
                </a:lnTo>
                <a:lnTo>
                  <a:pt x="0" y="475488"/>
                </a:lnTo>
                <a:lnTo>
                  <a:pt x="91440" y="749808"/>
                </a:lnTo>
                <a:lnTo>
                  <a:pt x="320040" y="1097280"/>
                </a:lnTo>
                <a:lnTo>
                  <a:pt x="640080" y="1417320"/>
                </a:lnTo>
                <a:lnTo>
                  <a:pt x="950976" y="1655064"/>
                </a:lnTo>
                <a:lnTo>
                  <a:pt x="1380744" y="1865376"/>
                </a:lnTo>
                <a:lnTo>
                  <a:pt x="1691640" y="2002536"/>
                </a:lnTo>
                <a:lnTo>
                  <a:pt x="2039112" y="2075688"/>
                </a:lnTo>
                <a:lnTo>
                  <a:pt x="2313432" y="1984248"/>
                </a:lnTo>
                <a:lnTo>
                  <a:pt x="2514600" y="1828800"/>
                </a:lnTo>
                <a:lnTo>
                  <a:pt x="2523744" y="1600200"/>
                </a:lnTo>
                <a:lnTo>
                  <a:pt x="2468880" y="1426464"/>
                </a:lnTo>
                <a:lnTo>
                  <a:pt x="2340864" y="1408176"/>
                </a:lnTo>
                <a:lnTo>
                  <a:pt x="1984248" y="1353312"/>
                </a:lnTo>
                <a:lnTo>
                  <a:pt x="1691640" y="1197864"/>
                </a:lnTo>
                <a:lnTo>
                  <a:pt x="1609344" y="1170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2221992" y="2971800"/>
            <a:ext cx="3255264" cy="3227832"/>
          </a:xfrm>
          <a:custGeom>
            <a:avLst/>
            <a:gdLst>
              <a:gd name="connsiteX0" fmla="*/ 1106424 w 3255264"/>
              <a:gd name="connsiteY0" fmla="*/ 27432 h 3227832"/>
              <a:gd name="connsiteX1" fmla="*/ 950976 w 3255264"/>
              <a:gd name="connsiteY1" fmla="*/ 45720 h 3227832"/>
              <a:gd name="connsiteX2" fmla="*/ 731520 w 3255264"/>
              <a:gd name="connsiteY2" fmla="*/ 201168 h 3227832"/>
              <a:gd name="connsiteX3" fmla="*/ 557784 w 3255264"/>
              <a:gd name="connsiteY3" fmla="*/ 393192 h 3227832"/>
              <a:gd name="connsiteX4" fmla="*/ 429768 w 3255264"/>
              <a:gd name="connsiteY4" fmla="*/ 502920 h 3227832"/>
              <a:gd name="connsiteX5" fmla="*/ 320040 w 3255264"/>
              <a:gd name="connsiteY5" fmla="*/ 521208 h 3227832"/>
              <a:gd name="connsiteX6" fmla="*/ 155448 w 3255264"/>
              <a:gd name="connsiteY6" fmla="*/ 612648 h 3227832"/>
              <a:gd name="connsiteX7" fmla="*/ 27432 w 3255264"/>
              <a:gd name="connsiteY7" fmla="*/ 804672 h 3227832"/>
              <a:gd name="connsiteX8" fmla="*/ 0 w 3255264"/>
              <a:gd name="connsiteY8" fmla="*/ 978408 h 3227832"/>
              <a:gd name="connsiteX9" fmla="*/ 64008 w 3255264"/>
              <a:gd name="connsiteY9" fmla="*/ 1197864 h 3227832"/>
              <a:gd name="connsiteX10" fmla="*/ 128016 w 3255264"/>
              <a:gd name="connsiteY10" fmla="*/ 1371600 h 3227832"/>
              <a:gd name="connsiteX11" fmla="*/ 137160 w 3255264"/>
              <a:gd name="connsiteY11" fmla="*/ 1472184 h 3227832"/>
              <a:gd name="connsiteX12" fmla="*/ 283464 w 3255264"/>
              <a:gd name="connsiteY12" fmla="*/ 1673352 h 3227832"/>
              <a:gd name="connsiteX13" fmla="*/ 393192 w 3255264"/>
              <a:gd name="connsiteY13" fmla="*/ 1819656 h 3227832"/>
              <a:gd name="connsiteX14" fmla="*/ 466344 w 3255264"/>
              <a:gd name="connsiteY14" fmla="*/ 1956816 h 3227832"/>
              <a:gd name="connsiteX15" fmla="*/ 603504 w 3255264"/>
              <a:gd name="connsiteY15" fmla="*/ 2075688 h 3227832"/>
              <a:gd name="connsiteX16" fmla="*/ 667512 w 3255264"/>
              <a:gd name="connsiteY16" fmla="*/ 2093976 h 3227832"/>
              <a:gd name="connsiteX17" fmla="*/ 667512 w 3255264"/>
              <a:gd name="connsiteY17" fmla="*/ 2176272 h 3227832"/>
              <a:gd name="connsiteX18" fmla="*/ 795528 w 3255264"/>
              <a:gd name="connsiteY18" fmla="*/ 2359152 h 3227832"/>
              <a:gd name="connsiteX19" fmla="*/ 923544 w 3255264"/>
              <a:gd name="connsiteY19" fmla="*/ 2414016 h 3227832"/>
              <a:gd name="connsiteX20" fmla="*/ 923544 w 3255264"/>
              <a:gd name="connsiteY20" fmla="*/ 2459736 h 3227832"/>
              <a:gd name="connsiteX21" fmla="*/ 1078992 w 3255264"/>
              <a:gd name="connsiteY21" fmla="*/ 2633472 h 3227832"/>
              <a:gd name="connsiteX22" fmla="*/ 1216152 w 3255264"/>
              <a:gd name="connsiteY22" fmla="*/ 2770632 h 3227832"/>
              <a:gd name="connsiteX23" fmla="*/ 1316736 w 3255264"/>
              <a:gd name="connsiteY23" fmla="*/ 2907792 h 3227832"/>
              <a:gd name="connsiteX24" fmla="*/ 1636776 w 3255264"/>
              <a:gd name="connsiteY24" fmla="*/ 3017520 h 3227832"/>
              <a:gd name="connsiteX25" fmla="*/ 1810512 w 3255264"/>
              <a:gd name="connsiteY25" fmla="*/ 3072384 h 3227832"/>
              <a:gd name="connsiteX26" fmla="*/ 1920240 w 3255264"/>
              <a:gd name="connsiteY26" fmla="*/ 3154680 h 3227832"/>
              <a:gd name="connsiteX27" fmla="*/ 2139696 w 3255264"/>
              <a:gd name="connsiteY27" fmla="*/ 3218688 h 3227832"/>
              <a:gd name="connsiteX28" fmla="*/ 2414016 w 3255264"/>
              <a:gd name="connsiteY28" fmla="*/ 3227832 h 3227832"/>
              <a:gd name="connsiteX29" fmla="*/ 2660904 w 3255264"/>
              <a:gd name="connsiteY29" fmla="*/ 3182112 h 3227832"/>
              <a:gd name="connsiteX30" fmla="*/ 2852928 w 3255264"/>
              <a:gd name="connsiteY30" fmla="*/ 3044952 h 3227832"/>
              <a:gd name="connsiteX31" fmla="*/ 2990088 w 3255264"/>
              <a:gd name="connsiteY31" fmla="*/ 2852928 h 3227832"/>
              <a:gd name="connsiteX32" fmla="*/ 3108960 w 3255264"/>
              <a:gd name="connsiteY32" fmla="*/ 2642616 h 3227832"/>
              <a:gd name="connsiteX33" fmla="*/ 3191256 w 3255264"/>
              <a:gd name="connsiteY33" fmla="*/ 2487168 h 3227832"/>
              <a:gd name="connsiteX34" fmla="*/ 3255264 w 3255264"/>
              <a:gd name="connsiteY34" fmla="*/ 2368296 h 3227832"/>
              <a:gd name="connsiteX35" fmla="*/ 3218688 w 3255264"/>
              <a:gd name="connsiteY35" fmla="*/ 2295144 h 3227832"/>
              <a:gd name="connsiteX36" fmla="*/ 3145536 w 3255264"/>
              <a:gd name="connsiteY36" fmla="*/ 2267712 h 3227832"/>
              <a:gd name="connsiteX37" fmla="*/ 2788920 w 3255264"/>
              <a:gd name="connsiteY37" fmla="*/ 2231136 h 3227832"/>
              <a:gd name="connsiteX38" fmla="*/ 2414016 w 3255264"/>
              <a:gd name="connsiteY38" fmla="*/ 2084832 h 3227832"/>
              <a:gd name="connsiteX39" fmla="*/ 1947672 w 3255264"/>
              <a:gd name="connsiteY39" fmla="*/ 1865376 h 3227832"/>
              <a:gd name="connsiteX40" fmla="*/ 1581912 w 3255264"/>
              <a:gd name="connsiteY40" fmla="*/ 1581912 h 3227832"/>
              <a:gd name="connsiteX41" fmla="*/ 1316736 w 3255264"/>
              <a:gd name="connsiteY41" fmla="*/ 1271016 h 3227832"/>
              <a:gd name="connsiteX42" fmla="*/ 1097280 w 3255264"/>
              <a:gd name="connsiteY42" fmla="*/ 978408 h 3227832"/>
              <a:gd name="connsiteX43" fmla="*/ 1014984 w 3255264"/>
              <a:gd name="connsiteY43" fmla="*/ 722376 h 3227832"/>
              <a:gd name="connsiteX44" fmla="*/ 1005840 w 3255264"/>
              <a:gd name="connsiteY44" fmla="*/ 649224 h 3227832"/>
              <a:gd name="connsiteX45" fmla="*/ 1014984 w 3255264"/>
              <a:gd name="connsiteY45" fmla="*/ 548640 h 3227832"/>
              <a:gd name="connsiteX46" fmla="*/ 1069848 w 3255264"/>
              <a:gd name="connsiteY46" fmla="*/ 393192 h 3227832"/>
              <a:gd name="connsiteX47" fmla="*/ 1133856 w 3255264"/>
              <a:gd name="connsiteY47" fmla="*/ 310896 h 3227832"/>
              <a:gd name="connsiteX48" fmla="*/ 1225296 w 3255264"/>
              <a:gd name="connsiteY48" fmla="*/ 228600 h 3227832"/>
              <a:gd name="connsiteX49" fmla="*/ 1389888 w 3255264"/>
              <a:gd name="connsiteY49" fmla="*/ 182880 h 3227832"/>
              <a:gd name="connsiteX50" fmla="*/ 1472184 w 3255264"/>
              <a:gd name="connsiteY50" fmla="*/ 155448 h 3227832"/>
              <a:gd name="connsiteX51" fmla="*/ 1435608 w 3255264"/>
              <a:gd name="connsiteY51" fmla="*/ 45720 h 3227832"/>
              <a:gd name="connsiteX52" fmla="*/ 1380744 w 3255264"/>
              <a:gd name="connsiteY52" fmla="*/ 0 h 3227832"/>
              <a:gd name="connsiteX53" fmla="*/ 1106424 w 3255264"/>
              <a:gd name="connsiteY53" fmla="*/ 27432 h 322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3255264" h="3227832">
                <a:moveTo>
                  <a:pt x="1106424" y="27432"/>
                </a:moveTo>
                <a:lnTo>
                  <a:pt x="950976" y="45720"/>
                </a:lnTo>
                <a:lnTo>
                  <a:pt x="731520" y="201168"/>
                </a:lnTo>
                <a:lnTo>
                  <a:pt x="557784" y="393192"/>
                </a:lnTo>
                <a:lnTo>
                  <a:pt x="429768" y="502920"/>
                </a:lnTo>
                <a:lnTo>
                  <a:pt x="320040" y="521208"/>
                </a:lnTo>
                <a:lnTo>
                  <a:pt x="155448" y="612648"/>
                </a:lnTo>
                <a:lnTo>
                  <a:pt x="27432" y="804672"/>
                </a:lnTo>
                <a:lnTo>
                  <a:pt x="0" y="978408"/>
                </a:lnTo>
                <a:lnTo>
                  <a:pt x="64008" y="1197864"/>
                </a:lnTo>
                <a:lnTo>
                  <a:pt x="128016" y="1371600"/>
                </a:lnTo>
                <a:lnTo>
                  <a:pt x="137160" y="1472184"/>
                </a:lnTo>
                <a:lnTo>
                  <a:pt x="283464" y="1673352"/>
                </a:lnTo>
                <a:lnTo>
                  <a:pt x="393192" y="1819656"/>
                </a:lnTo>
                <a:lnTo>
                  <a:pt x="466344" y="1956816"/>
                </a:lnTo>
                <a:lnTo>
                  <a:pt x="603504" y="2075688"/>
                </a:lnTo>
                <a:lnTo>
                  <a:pt x="667512" y="2093976"/>
                </a:lnTo>
                <a:lnTo>
                  <a:pt x="667512" y="2176272"/>
                </a:lnTo>
                <a:lnTo>
                  <a:pt x="795528" y="2359152"/>
                </a:lnTo>
                <a:lnTo>
                  <a:pt x="923544" y="2414016"/>
                </a:lnTo>
                <a:lnTo>
                  <a:pt x="923544" y="2459736"/>
                </a:lnTo>
                <a:lnTo>
                  <a:pt x="1078992" y="2633472"/>
                </a:lnTo>
                <a:lnTo>
                  <a:pt x="1216152" y="2770632"/>
                </a:lnTo>
                <a:lnTo>
                  <a:pt x="1316736" y="2907792"/>
                </a:lnTo>
                <a:lnTo>
                  <a:pt x="1636776" y="3017520"/>
                </a:lnTo>
                <a:lnTo>
                  <a:pt x="1810512" y="3072384"/>
                </a:lnTo>
                <a:lnTo>
                  <a:pt x="1920240" y="3154680"/>
                </a:lnTo>
                <a:lnTo>
                  <a:pt x="2139696" y="3218688"/>
                </a:lnTo>
                <a:lnTo>
                  <a:pt x="2414016" y="3227832"/>
                </a:lnTo>
                <a:lnTo>
                  <a:pt x="2660904" y="3182112"/>
                </a:lnTo>
                <a:lnTo>
                  <a:pt x="2852928" y="3044952"/>
                </a:lnTo>
                <a:lnTo>
                  <a:pt x="2990088" y="2852928"/>
                </a:lnTo>
                <a:lnTo>
                  <a:pt x="3108960" y="2642616"/>
                </a:lnTo>
                <a:lnTo>
                  <a:pt x="3191256" y="2487168"/>
                </a:lnTo>
                <a:lnTo>
                  <a:pt x="3255264" y="2368296"/>
                </a:lnTo>
                <a:lnTo>
                  <a:pt x="3218688" y="2295144"/>
                </a:lnTo>
                <a:lnTo>
                  <a:pt x="3145536" y="2267712"/>
                </a:lnTo>
                <a:lnTo>
                  <a:pt x="2788920" y="2231136"/>
                </a:lnTo>
                <a:lnTo>
                  <a:pt x="2414016" y="2084832"/>
                </a:lnTo>
                <a:lnTo>
                  <a:pt x="1947672" y="1865376"/>
                </a:lnTo>
                <a:lnTo>
                  <a:pt x="1581912" y="1581912"/>
                </a:lnTo>
                <a:lnTo>
                  <a:pt x="1316736" y="1271016"/>
                </a:lnTo>
                <a:lnTo>
                  <a:pt x="1097280" y="978408"/>
                </a:lnTo>
                <a:lnTo>
                  <a:pt x="1014984" y="722376"/>
                </a:lnTo>
                <a:lnTo>
                  <a:pt x="1005840" y="649224"/>
                </a:lnTo>
                <a:lnTo>
                  <a:pt x="1014984" y="548640"/>
                </a:lnTo>
                <a:lnTo>
                  <a:pt x="1069848" y="393192"/>
                </a:lnTo>
                <a:lnTo>
                  <a:pt x="1133856" y="310896"/>
                </a:lnTo>
                <a:lnTo>
                  <a:pt x="1225296" y="228600"/>
                </a:lnTo>
                <a:lnTo>
                  <a:pt x="1389888" y="182880"/>
                </a:lnTo>
                <a:lnTo>
                  <a:pt x="1472184" y="155448"/>
                </a:lnTo>
                <a:lnTo>
                  <a:pt x="1435608" y="45720"/>
                </a:lnTo>
                <a:lnTo>
                  <a:pt x="1380744" y="0"/>
                </a:lnTo>
                <a:lnTo>
                  <a:pt x="1106424" y="27432"/>
                </a:lnTo>
                <a:close/>
              </a:path>
            </a:pathLst>
          </a:custGeom>
          <a:solidFill>
            <a:schemeClr val="accent5">
              <a:lumMod val="75000"/>
              <a:alpha val="45000"/>
            </a:schemeClr>
          </a:solidFill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2706624" y="4361688"/>
            <a:ext cx="1508760" cy="1389888"/>
          </a:xfrm>
          <a:custGeom>
            <a:avLst/>
            <a:gdLst>
              <a:gd name="connsiteX0" fmla="*/ 950976 w 1508760"/>
              <a:gd name="connsiteY0" fmla="*/ 0 h 1389888"/>
              <a:gd name="connsiteX1" fmla="*/ 612648 w 1508760"/>
              <a:gd name="connsiteY1" fmla="*/ 201168 h 1389888"/>
              <a:gd name="connsiteX2" fmla="*/ 256032 w 1508760"/>
              <a:gd name="connsiteY2" fmla="*/ 320040 h 1389888"/>
              <a:gd name="connsiteX3" fmla="*/ 36576 w 1508760"/>
              <a:gd name="connsiteY3" fmla="*/ 393192 h 1389888"/>
              <a:gd name="connsiteX4" fmla="*/ 0 w 1508760"/>
              <a:gd name="connsiteY4" fmla="*/ 539496 h 1389888"/>
              <a:gd name="connsiteX5" fmla="*/ 118872 w 1508760"/>
              <a:gd name="connsiteY5" fmla="*/ 685800 h 1389888"/>
              <a:gd name="connsiteX6" fmla="*/ 155448 w 1508760"/>
              <a:gd name="connsiteY6" fmla="*/ 704088 h 1389888"/>
              <a:gd name="connsiteX7" fmla="*/ 192024 w 1508760"/>
              <a:gd name="connsiteY7" fmla="*/ 813816 h 1389888"/>
              <a:gd name="connsiteX8" fmla="*/ 310896 w 1508760"/>
              <a:gd name="connsiteY8" fmla="*/ 960120 h 1389888"/>
              <a:gd name="connsiteX9" fmla="*/ 411480 w 1508760"/>
              <a:gd name="connsiteY9" fmla="*/ 996696 h 1389888"/>
              <a:gd name="connsiteX10" fmla="*/ 438912 w 1508760"/>
              <a:gd name="connsiteY10" fmla="*/ 996696 h 1389888"/>
              <a:gd name="connsiteX11" fmla="*/ 438912 w 1508760"/>
              <a:gd name="connsiteY11" fmla="*/ 1078992 h 1389888"/>
              <a:gd name="connsiteX12" fmla="*/ 521208 w 1508760"/>
              <a:gd name="connsiteY12" fmla="*/ 1197864 h 1389888"/>
              <a:gd name="connsiteX13" fmla="*/ 667512 w 1508760"/>
              <a:gd name="connsiteY13" fmla="*/ 1316736 h 1389888"/>
              <a:gd name="connsiteX14" fmla="*/ 777240 w 1508760"/>
              <a:gd name="connsiteY14" fmla="*/ 1389888 h 1389888"/>
              <a:gd name="connsiteX15" fmla="*/ 987552 w 1508760"/>
              <a:gd name="connsiteY15" fmla="*/ 1353312 h 1389888"/>
              <a:gd name="connsiteX16" fmla="*/ 1216152 w 1508760"/>
              <a:gd name="connsiteY16" fmla="*/ 1088136 h 1389888"/>
              <a:gd name="connsiteX17" fmla="*/ 1335024 w 1508760"/>
              <a:gd name="connsiteY17" fmla="*/ 813816 h 1389888"/>
              <a:gd name="connsiteX18" fmla="*/ 1463040 w 1508760"/>
              <a:gd name="connsiteY18" fmla="*/ 621792 h 1389888"/>
              <a:gd name="connsiteX19" fmla="*/ 1508760 w 1508760"/>
              <a:gd name="connsiteY19" fmla="*/ 512064 h 1389888"/>
              <a:gd name="connsiteX20" fmla="*/ 1508760 w 1508760"/>
              <a:gd name="connsiteY20" fmla="*/ 484632 h 1389888"/>
              <a:gd name="connsiteX21" fmla="*/ 1508760 w 1508760"/>
              <a:gd name="connsiteY21" fmla="*/ 438912 h 1389888"/>
              <a:gd name="connsiteX22" fmla="*/ 1325880 w 1508760"/>
              <a:gd name="connsiteY22" fmla="*/ 320040 h 1389888"/>
              <a:gd name="connsiteX23" fmla="*/ 1179576 w 1508760"/>
              <a:gd name="connsiteY23" fmla="*/ 210312 h 1389888"/>
              <a:gd name="connsiteX24" fmla="*/ 1042416 w 1508760"/>
              <a:gd name="connsiteY24" fmla="*/ 109728 h 1389888"/>
              <a:gd name="connsiteX25" fmla="*/ 950976 w 1508760"/>
              <a:gd name="connsiteY25" fmla="*/ 0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508760" h="1389888">
                <a:moveTo>
                  <a:pt x="950976" y="0"/>
                </a:moveTo>
                <a:lnTo>
                  <a:pt x="612648" y="201168"/>
                </a:lnTo>
                <a:lnTo>
                  <a:pt x="256032" y="320040"/>
                </a:lnTo>
                <a:lnTo>
                  <a:pt x="36576" y="393192"/>
                </a:lnTo>
                <a:lnTo>
                  <a:pt x="0" y="539496"/>
                </a:lnTo>
                <a:lnTo>
                  <a:pt x="118872" y="685800"/>
                </a:lnTo>
                <a:lnTo>
                  <a:pt x="155448" y="704088"/>
                </a:lnTo>
                <a:lnTo>
                  <a:pt x="192024" y="813816"/>
                </a:lnTo>
                <a:lnTo>
                  <a:pt x="310896" y="960120"/>
                </a:lnTo>
                <a:lnTo>
                  <a:pt x="411480" y="996696"/>
                </a:lnTo>
                <a:lnTo>
                  <a:pt x="438912" y="996696"/>
                </a:lnTo>
                <a:lnTo>
                  <a:pt x="438912" y="1078992"/>
                </a:lnTo>
                <a:lnTo>
                  <a:pt x="521208" y="1197864"/>
                </a:lnTo>
                <a:lnTo>
                  <a:pt x="667512" y="1316736"/>
                </a:lnTo>
                <a:lnTo>
                  <a:pt x="777240" y="1389888"/>
                </a:lnTo>
                <a:lnTo>
                  <a:pt x="987552" y="1353312"/>
                </a:lnTo>
                <a:lnTo>
                  <a:pt x="1216152" y="1088136"/>
                </a:lnTo>
                <a:lnTo>
                  <a:pt x="1335024" y="813816"/>
                </a:lnTo>
                <a:lnTo>
                  <a:pt x="1463040" y="621792"/>
                </a:lnTo>
                <a:lnTo>
                  <a:pt x="1508760" y="512064"/>
                </a:lnTo>
                <a:lnTo>
                  <a:pt x="1508760" y="484632"/>
                </a:lnTo>
                <a:lnTo>
                  <a:pt x="1508760" y="438912"/>
                </a:lnTo>
                <a:lnTo>
                  <a:pt x="1325880" y="320040"/>
                </a:lnTo>
                <a:lnTo>
                  <a:pt x="1179576" y="210312"/>
                </a:lnTo>
                <a:lnTo>
                  <a:pt x="1042416" y="109728"/>
                </a:lnTo>
                <a:lnTo>
                  <a:pt x="950976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4809744" y="3090672"/>
            <a:ext cx="1152144" cy="1426464"/>
          </a:xfrm>
          <a:custGeom>
            <a:avLst/>
            <a:gdLst>
              <a:gd name="connsiteX0" fmla="*/ 493776 w 1152144"/>
              <a:gd name="connsiteY0" fmla="*/ 64008 h 1426464"/>
              <a:gd name="connsiteX1" fmla="*/ 329184 w 1152144"/>
              <a:gd name="connsiteY1" fmla="*/ 18288 h 1426464"/>
              <a:gd name="connsiteX2" fmla="*/ 146304 w 1152144"/>
              <a:gd name="connsiteY2" fmla="*/ 0 h 1426464"/>
              <a:gd name="connsiteX3" fmla="*/ 0 w 1152144"/>
              <a:gd name="connsiteY3" fmla="*/ 64008 h 1426464"/>
              <a:gd name="connsiteX4" fmla="*/ 9144 w 1152144"/>
              <a:gd name="connsiteY4" fmla="*/ 164592 h 1426464"/>
              <a:gd name="connsiteX5" fmla="*/ 228600 w 1152144"/>
              <a:gd name="connsiteY5" fmla="*/ 173736 h 1426464"/>
              <a:gd name="connsiteX6" fmla="*/ 402336 w 1152144"/>
              <a:gd name="connsiteY6" fmla="*/ 219456 h 1426464"/>
              <a:gd name="connsiteX7" fmla="*/ 566928 w 1152144"/>
              <a:gd name="connsiteY7" fmla="*/ 320040 h 1426464"/>
              <a:gd name="connsiteX8" fmla="*/ 676656 w 1152144"/>
              <a:gd name="connsiteY8" fmla="*/ 438912 h 1426464"/>
              <a:gd name="connsiteX9" fmla="*/ 795528 w 1152144"/>
              <a:gd name="connsiteY9" fmla="*/ 603504 h 1426464"/>
              <a:gd name="connsiteX10" fmla="*/ 877824 w 1152144"/>
              <a:gd name="connsiteY10" fmla="*/ 813816 h 1426464"/>
              <a:gd name="connsiteX11" fmla="*/ 859536 w 1152144"/>
              <a:gd name="connsiteY11" fmla="*/ 978408 h 1426464"/>
              <a:gd name="connsiteX12" fmla="*/ 841248 w 1152144"/>
              <a:gd name="connsiteY12" fmla="*/ 1069848 h 1426464"/>
              <a:gd name="connsiteX13" fmla="*/ 768096 w 1152144"/>
              <a:gd name="connsiteY13" fmla="*/ 1179576 h 1426464"/>
              <a:gd name="connsiteX14" fmla="*/ 704088 w 1152144"/>
              <a:gd name="connsiteY14" fmla="*/ 1243584 h 1426464"/>
              <a:gd name="connsiteX15" fmla="*/ 694944 w 1152144"/>
              <a:gd name="connsiteY15" fmla="*/ 1325880 h 1426464"/>
              <a:gd name="connsiteX16" fmla="*/ 777240 w 1152144"/>
              <a:gd name="connsiteY16" fmla="*/ 1371600 h 1426464"/>
              <a:gd name="connsiteX17" fmla="*/ 969264 w 1152144"/>
              <a:gd name="connsiteY17" fmla="*/ 1426464 h 1426464"/>
              <a:gd name="connsiteX18" fmla="*/ 1143000 w 1152144"/>
              <a:gd name="connsiteY18" fmla="*/ 1335024 h 1426464"/>
              <a:gd name="connsiteX19" fmla="*/ 1152144 w 1152144"/>
              <a:gd name="connsiteY19" fmla="*/ 1042416 h 1426464"/>
              <a:gd name="connsiteX20" fmla="*/ 1115568 w 1152144"/>
              <a:gd name="connsiteY20" fmla="*/ 658368 h 1426464"/>
              <a:gd name="connsiteX21" fmla="*/ 1088136 w 1152144"/>
              <a:gd name="connsiteY21" fmla="*/ 420624 h 1426464"/>
              <a:gd name="connsiteX22" fmla="*/ 987552 w 1152144"/>
              <a:gd name="connsiteY22" fmla="*/ 283464 h 1426464"/>
              <a:gd name="connsiteX23" fmla="*/ 786384 w 1152144"/>
              <a:gd name="connsiteY23" fmla="*/ 182880 h 1426464"/>
              <a:gd name="connsiteX24" fmla="*/ 658368 w 1152144"/>
              <a:gd name="connsiteY24" fmla="*/ 118872 h 1426464"/>
              <a:gd name="connsiteX25" fmla="*/ 493776 w 1152144"/>
              <a:gd name="connsiteY25" fmla="*/ 64008 h 1426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152144" h="1426464">
                <a:moveTo>
                  <a:pt x="493776" y="64008"/>
                </a:moveTo>
                <a:lnTo>
                  <a:pt x="329184" y="18288"/>
                </a:lnTo>
                <a:lnTo>
                  <a:pt x="146304" y="0"/>
                </a:lnTo>
                <a:lnTo>
                  <a:pt x="0" y="64008"/>
                </a:lnTo>
                <a:lnTo>
                  <a:pt x="9144" y="164592"/>
                </a:lnTo>
                <a:lnTo>
                  <a:pt x="228600" y="173736"/>
                </a:lnTo>
                <a:lnTo>
                  <a:pt x="402336" y="219456"/>
                </a:lnTo>
                <a:lnTo>
                  <a:pt x="566928" y="320040"/>
                </a:lnTo>
                <a:lnTo>
                  <a:pt x="676656" y="438912"/>
                </a:lnTo>
                <a:lnTo>
                  <a:pt x="795528" y="603504"/>
                </a:lnTo>
                <a:lnTo>
                  <a:pt x="877824" y="813816"/>
                </a:lnTo>
                <a:lnTo>
                  <a:pt x="859536" y="978408"/>
                </a:lnTo>
                <a:lnTo>
                  <a:pt x="841248" y="1069848"/>
                </a:lnTo>
                <a:lnTo>
                  <a:pt x="768096" y="1179576"/>
                </a:lnTo>
                <a:lnTo>
                  <a:pt x="704088" y="1243584"/>
                </a:lnTo>
                <a:lnTo>
                  <a:pt x="694944" y="1325880"/>
                </a:lnTo>
                <a:lnTo>
                  <a:pt x="777240" y="1371600"/>
                </a:lnTo>
                <a:lnTo>
                  <a:pt x="969264" y="1426464"/>
                </a:lnTo>
                <a:lnTo>
                  <a:pt x="1143000" y="1335024"/>
                </a:lnTo>
                <a:lnTo>
                  <a:pt x="1152144" y="1042416"/>
                </a:lnTo>
                <a:lnTo>
                  <a:pt x="1115568" y="658368"/>
                </a:lnTo>
                <a:lnTo>
                  <a:pt x="1088136" y="420624"/>
                </a:lnTo>
                <a:lnTo>
                  <a:pt x="987552" y="283464"/>
                </a:lnTo>
                <a:lnTo>
                  <a:pt x="786384" y="182880"/>
                </a:lnTo>
                <a:lnTo>
                  <a:pt x="658368" y="118872"/>
                </a:lnTo>
                <a:lnTo>
                  <a:pt x="493776" y="6400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2676" y="2431928"/>
            <a:ext cx="29931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CerebelloThalamic</a:t>
            </a:r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Fibers</a:t>
            </a:r>
          </a:p>
          <a:p>
            <a:pPr algn="ctr"/>
            <a:r>
              <a:rPr lang="en-US" sz="1400" b="1" dirty="0" smtClean="0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(remnants of SCP)</a:t>
            </a:r>
            <a:endParaRPr lang="en-US" sz="1400" b="1" dirty="0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5221" y="3744672"/>
            <a:ext cx="158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C687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 Nucleus</a:t>
            </a:r>
            <a:endParaRPr lang="en-US" b="1" dirty="0">
              <a:solidFill>
                <a:srgbClr val="FC687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6859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38" grpId="0"/>
      <p:bldP spid="3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ounded Rectangle 33"/>
          <p:cNvSpPr/>
          <p:nvPr/>
        </p:nvSpPr>
        <p:spPr>
          <a:xfrm>
            <a:off x="731520" y="4056039"/>
            <a:ext cx="10652760" cy="2573361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9837" y="64293"/>
            <a:ext cx="5232257" cy="3991746"/>
          </a:xfrm>
          <a:prstGeom prst="rect">
            <a:avLst/>
          </a:prstGeom>
        </p:spPr>
      </p:pic>
      <p:sp>
        <p:nvSpPr>
          <p:cNvPr id="6" name="Freeform 5"/>
          <p:cNvSpPr/>
          <p:nvPr/>
        </p:nvSpPr>
        <p:spPr>
          <a:xfrm>
            <a:off x="5751888" y="545749"/>
            <a:ext cx="492694" cy="1353493"/>
          </a:xfrm>
          <a:custGeom>
            <a:avLst/>
            <a:gdLst>
              <a:gd name="connsiteX0" fmla="*/ 443524 w 492694"/>
              <a:gd name="connsiteY0" fmla="*/ 6561 h 1353493"/>
              <a:gd name="connsiteX1" fmla="*/ 243499 w 492694"/>
              <a:gd name="connsiteY1" fmla="*/ 6561 h 1353493"/>
              <a:gd name="connsiteX2" fmla="*/ 52999 w 492694"/>
              <a:gd name="connsiteY2" fmla="*/ 54186 h 1353493"/>
              <a:gd name="connsiteX3" fmla="*/ 5374 w 492694"/>
              <a:gd name="connsiteY3" fmla="*/ 111336 h 1353493"/>
              <a:gd name="connsiteX4" fmla="*/ 5374 w 492694"/>
              <a:gd name="connsiteY4" fmla="*/ 216111 h 1353493"/>
              <a:gd name="connsiteX5" fmla="*/ 43474 w 492694"/>
              <a:gd name="connsiteY5" fmla="*/ 339936 h 1353493"/>
              <a:gd name="connsiteX6" fmla="*/ 52999 w 492694"/>
              <a:gd name="connsiteY6" fmla="*/ 682836 h 1353493"/>
              <a:gd name="connsiteX7" fmla="*/ 52999 w 492694"/>
              <a:gd name="connsiteY7" fmla="*/ 901911 h 1353493"/>
              <a:gd name="connsiteX8" fmla="*/ 110149 w 492694"/>
              <a:gd name="connsiteY8" fmla="*/ 1082886 h 1353493"/>
              <a:gd name="connsiteX9" fmla="*/ 176824 w 492694"/>
              <a:gd name="connsiteY9" fmla="*/ 1254336 h 1353493"/>
              <a:gd name="connsiteX10" fmla="*/ 224449 w 492694"/>
              <a:gd name="connsiteY10" fmla="*/ 1340061 h 1353493"/>
              <a:gd name="connsiteX11" fmla="*/ 310174 w 492694"/>
              <a:gd name="connsiteY11" fmla="*/ 1349586 h 1353493"/>
              <a:gd name="connsiteX12" fmla="*/ 329224 w 492694"/>
              <a:gd name="connsiteY12" fmla="*/ 1349586 h 1353493"/>
              <a:gd name="connsiteX13" fmla="*/ 348274 w 492694"/>
              <a:gd name="connsiteY13" fmla="*/ 1301961 h 1353493"/>
              <a:gd name="connsiteX14" fmla="*/ 367324 w 492694"/>
              <a:gd name="connsiteY14" fmla="*/ 1044786 h 1353493"/>
              <a:gd name="connsiteX15" fmla="*/ 386374 w 492694"/>
              <a:gd name="connsiteY15" fmla="*/ 873336 h 1353493"/>
              <a:gd name="connsiteX16" fmla="*/ 443524 w 492694"/>
              <a:gd name="connsiteY16" fmla="*/ 635211 h 1353493"/>
              <a:gd name="connsiteX17" fmla="*/ 453049 w 492694"/>
              <a:gd name="connsiteY17" fmla="*/ 435186 h 1353493"/>
              <a:gd name="connsiteX18" fmla="*/ 443524 w 492694"/>
              <a:gd name="connsiteY18" fmla="*/ 311361 h 1353493"/>
              <a:gd name="connsiteX19" fmla="*/ 453049 w 492694"/>
              <a:gd name="connsiteY19" fmla="*/ 149436 h 1353493"/>
              <a:gd name="connsiteX20" fmla="*/ 491149 w 492694"/>
              <a:gd name="connsiteY20" fmla="*/ 63711 h 1353493"/>
              <a:gd name="connsiteX21" fmla="*/ 443524 w 492694"/>
              <a:gd name="connsiteY21" fmla="*/ 6561 h 1353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92694" h="1353493">
                <a:moveTo>
                  <a:pt x="443524" y="6561"/>
                </a:moveTo>
                <a:cubicBezTo>
                  <a:pt x="402249" y="-2964"/>
                  <a:pt x="308586" y="-1376"/>
                  <a:pt x="243499" y="6561"/>
                </a:cubicBezTo>
                <a:cubicBezTo>
                  <a:pt x="178412" y="14498"/>
                  <a:pt x="92686" y="36724"/>
                  <a:pt x="52999" y="54186"/>
                </a:cubicBezTo>
                <a:cubicBezTo>
                  <a:pt x="13311" y="71649"/>
                  <a:pt x="13311" y="84349"/>
                  <a:pt x="5374" y="111336"/>
                </a:cubicBezTo>
                <a:cubicBezTo>
                  <a:pt x="-2563" y="138323"/>
                  <a:pt x="-976" y="178011"/>
                  <a:pt x="5374" y="216111"/>
                </a:cubicBezTo>
                <a:cubicBezTo>
                  <a:pt x="11724" y="254211"/>
                  <a:pt x="35536" y="262149"/>
                  <a:pt x="43474" y="339936"/>
                </a:cubicBezTo>
                <a:cubicBezTo>
                  <a:pt x="51411" y="417724"/>
                  <a:pt x="51412" y="589174"/>
                  <a:pt x="52999" y="682836"/>
                </a:cubicBezTo>
                <a:cubicBezTo>
                  <a:pt x="54586" y="776498"/>
                  <a:pt x="43474" y="835236"/>
                  <a:pt x="52999" y="901911"/>
                </a:cubicBezTo>
                <a:cubicBezTo>
                  <a:pt x="62524" y="968586"/>
                  <a:pt x="89512" y="1024149"/>
                  <a:pt x="110149" y="1082886"/>
                </a:cubicBezTo>
                <a:cubicBezTo>
                  <a:pt x="130786" y="1141623"/>
                  <a:pt x="157774" y="1211474"/>
                  <a:pt x="176824" y="1254336"/>
                </a:cubicBezTo>
                <a:cubicBezTo>
                  <a:pt x="195874" y="1297199"/>
                  <a:pt x="202224" y="1324186"/>
                  <a:pt x="224449" y="1340061"/>
                </a:cubicBezTo>
                <a:cubicBezTo>
                  <a:pt x="246674" y="1355936"/>
                  <a:pt x="292712" y="1347999"/>
                  <a:pt x="310174" y="1349586"/>
                </a:cubicBezTo>
                <a:cubicBezTo>
                  <a:pt x="327636" y="1351173"/>
                  <a:pt x="322874" y="1357523"/>
                  <a:pt x="329224" y="1349586"/>
                </a:cubicBezTo>
                <a:cubicBezTo>
                  <a:pt x="335574" y="1341649"/>
                  <a:pt x="341924" y="1352761"/>
                  <a:pt x="348274" y="1301961"/>
                </a:cubicBezTo>
                <a:cubicBezTo>
                  <a:pt x="354624" y="1251161"/>
                  <a:pt x="360974" y="1116223"/>
                  <a:pt x="367324" y="1044786"/>
                </a:cubicBezTo>
                <a:cubicBezTo>
                  <a:pt x="373674" y="973349"/>
                  <a:pt x="373674" y="941599"/>
                  <a:pt x="386374" y="873336"/>
                </a:cubicBezTo>
                <a:cubicBezTo>
                  <a:pt x="399074" y="805073"/>
                  <a:pt x="432412" y="708236"/>
                  <a:pt x="443524" y="635211"/>
                </a:cubicBezTo>
                <a:cubicBezTo>
                  <a:pt x="454636" y="562186"/>
                  <a:pt x="453049" y="489161"/>
                  <a:pt x="453049" y="435186"/>
                </a:cubicBezTo>
                <a:cubicBezTo>
                  <a:pt x="453049" y="381211"/>
                  <a:pt x="443524" y="358986"/>
                  <a:pt x="443524" y="311361"/>
                </a:cubicBezTo>
                <a:cubicBezTo>
                  <a:pt x="443524" y="263736"/>
                  <a:pt x="445112" y="190711"/>
                  <a:pt x="453049" y="149436"/>
                </a:cubicBezTo>
                <a:cubicBezTo>
                  <a:pt x="460986" y="108161"/>
                  <a:pt x="484799" y="85936"/>
                  <a:pt x="491149" y="63711"/>
                </a:cubicBezTo>
                <a:cubicBezTo>
                  <a:pt x="497499" y="41486"/>
                  <a:pt x="484799" y="16086"/>
                  <a:pt x="443524" y="6561"/>
                </a:cubicBezTo>
                <a:close/>
              </a:path>
            </a:pathLst>
          </a:custGeom>
          <a:solidFill>
            <a:srgbClr val="00B050">
              <a:alpha val="1000"/>
            </a:srgb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4640969" y="624407"/>
            <a:ext cx="1415756" cy="1604610"/>
          </a:xfrm>
          <a:custGeom>
            <a:avLst/>
            <a:gdLst>
              <a:gd name="connsiteX0" fmla="*/ 887693 w 1415756"/>
              <a:gd name="connsiteY0" fmla="*/ 4103 h 1604610"/>
              <a:gd name="connsiteX1" fmla="*/ 659093 w 1415756"/>
              <a:gd name="connsiteY1" fmla="*/ 80303 h 1604610"/>
              <a:gd name="connsiteX2" fmla="*/ 373343 w 1415756"/>
              <a:gd name="connsiteY2" fmla="*/ 194603 h 1604610"/>
              <a:gd name="connsiteX3" fmla="*/ 230468 w 1415756"/>
              <a:gd name="connsiteY3" fmla="*/ 308903 h 1604610"/>
              <a:gd name="connsiteX4" fmla="*/ 59018 w 1415756"/>
              <a:gd name="connsiteY4" fmla="*/ 423203 h 1604610"/>
              <a:gd name="connsiteX5" fmla="*/ 11393 w 1415756"/>
              <a:gd name="connsiteY5" fmla="*/ 508928 h 1604610"/>
              <a:gd name="connsiteX6" fmla="*/ 1868 w 1415756"/>
              <a:gd name="connsiteY6" fmla="*/ 566078 h 1604610"/>
              <a:gd name="connsiteX7" fmla="*/ 39968 w 1415756"/>
              <a:gd name="connsiteY7" fmla="*/ 670853 h 1604610"/>
              <a:gd name="connsiteX8" fmla="*/ 144743 w 1415756"/>
              <a:gd name="connsiteY8" fmla="*/ 728003 h 1604610"/>
              <a:gd name="connsiteX9" fmla="*/ 297143 w 1415756"/>
              <a:gd name="connsiteY9" fmla="*/ 794678 h 1604610"/>
              <a:gd name="connsiteX10" fmla="*/ 430493 w 1415756"/>
              <a:gd name="connsiteY10" fmla="*/ 823253 h 1604610"/>
              <a:gd name="connsiteX11" fmla="*/ 611468 w 1415756"/>
              <a:gd name="connsiteY11" fmla="*/ 918503 h 1604610"/>
              <a:gd name="connsiteX12" fmla="*/ 773393 w 1415756"/>
              <a:gd name="connsiteY12" fmla="*/ 1080428 h 1604610"/>
              <a:gd name="connsiteX13" fmla="*/ 887693 w 1415756"/>
              <a:gd name="connsiteY13" fmla="*/ 1223303 h 1604610"/>
              <a:gd name="connsiteX14" fmla="*/ 1040093 w 1415756"/>
              <a:gd name="connsiteY14" fmla="*/ 1366178 h 1604610"/>
              <a:gd name="connsiteX15" fmla="*/ 1097243 w 1415756"/>
              <a:gd name="connsiteY15" fmla="*/ 1461428 h 1604610"/>
              <a:gd name="connsiteX16" fmla="*/ 1135343 w 1415756"/>
              <a:gd name="connsiteY16" fmla="*/ 1528103 h 1604610"/>
              <a:gd name="connsiteX17" fmla="*/ 1211543 w 1415756"/>
              <a:gd name="connsiteY17" fmla="*/ 1585253 h 1604610"/>
              <a:gd name="connsiteX18" fmla="*/ 1287743 w 1415756"/>
              <a:gd name="connsiteY18" fmla="*/ 1604303 h 1604610"/>
              <a:gd name="connsiteX19" fmla="*/ 1354418 w 1415756"/>
              <a:gd name="connsiteY19" fmla="*/ 1594778 h 1604610"/>
              <a:gd name="connsiteX20" fmla="*/ 1382993 w 1415756"/>
              <a:gd name="connsiteY20" fmla="*/ 1566203 h 1604610"/>
              <a:gd name="connsiteX21" fmla="*/ 1411568 w 1415756"/>
              <a:gd name="connsiteY21" fmla="*/ 1490003 h 1604610"/>
              <a:gd name="connsiteX22" fmla="*/ 1411568 w 1415756"/>
              <a:gd name="connsiteY22" fmla="*/ 1328078 h 1604610"/>
              <a:gd name="connsiteX23" fmla="*/ 1373468 w 1415756"/>
              <a:gd name="connsiteY23" fmla="*/ 1299503 h 1604610"/>
              <a:gd name="connsiteX24" fmla="*/ 1325843 w 1415756"/>
              <a:gd name="connsiteY24" fmla="*/ 1270928 h 1604610"/>
              <a:gd name="connsiteX25" fmla="*/ 1259168 w 1415756"/>
              <a:gd name="connsiteY25" fmla="*/ 1185203 h 1604610"/>
              <a:gd name="connsiteX26" fmla="*/ 1163918 w 1415756"/>
              <a:gd name="connsiteY26" fmla="*/ 994703 h 1604610"/>
              <a:gd name="connsiteX27" fmla="*/ 1116293 w 1415756"/>
              <a:gd name="connsiteY27" fmla="*/ 813728 h 1604610"/>
              <a:gd name="connsiteX28" fmla="*/ 1106768 w 1415756"/>
              <a:gd name="connsiteY28" fmla="*/ 594653 h 1604610"/>
              <a:gd name="connsiteX29" fmla="*/ 1125818 w 1415756"/>
              <a:gd name="connsiteY29" fmla="*/ 470828 h 1604610"/>
              <a:gd name="connsiteX30" fmla="*/ 1116293 w 1415756"/>
              <a:gd name="connsiteY30" fmla="*/ 356528 h 1604610"/>
              <a:gd name="connsiteX31" fmla="*/ 1097243 w 1415756"/>
              <a:gd name="connsiteY31" fmla="*/ 223178 h 1604610"/>
              <a:gd name="connsiteX32" fmla="*/ 1068668 w 1415756"/>
              <a:gd name="connsiteY32" fmla="*/ 118403 h 1604610"/>
              <a:gd name="connsiteX33" fmla="*/ 1040093 w 1415756"/>
              <a:gd name="connsiteY33" fmla="*/ 32678 h 1604610"/>
              <a:gd name="connsiteX34" fmla="*/ 982943 w 1415756"/>
              <a:gd name="connsiteY34" fmla="*/ 13628 h 1604610"/>
              <a:gd name="connsiteX35" fmla="*/ 887693 w 1415756"/>
              <a:gd name="connsiteY35" fmla="*/ 4103 h 1604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415756" h="1604610">
                <a:moveTo>
                  <a:pt x="887693" y="4103"/>
                </a:moveTo>
                <a:cubicBezTo>
                  <a:pt x="833718" y="15215"/>
                  <a:pt x="744818" y="48553"/>
                  <a:pt x="659093" y="80303"/>
                </a:cubicBezTo>
                <a:cubicBezTo>
                  <a:pt x="573368" y="112053"/>
                  <a:pt x="444781" y="156503"/>
                  <a:pt x="373343" y="194603"/>
                </a:cubicBezTo>
                <a:cubicBezTo>
                  <a:pt x="301905" y="232703"/>
                  <a:pt x="282855" y="270803"/>
                  <a:pt x="230468" y="308903"/>
                </a:cubicBezTo>
                <a:cubicBezTo>
                  <a:pt x="178081" y="347003"/>
                  <a:pt x="95530" y="389866"/>
                  <a:pt x="59018" y="423203"/>
                </a:cubicBezTo>
                <a:cubicBezTo>
                  <a:pt x="22505" y="456541"/>
                  <a:pt x="20918" y="485116"/>
                  <a:pt x="11393" y="508928"/>
                </a:cubicBezTo>
                <a:cubicBezTo>
                  <a:pt x="1868" y="532741"/>
                  <a:pt x="-2894" y="539091"/>
                  <a:pt x="1868" y="566078"/>
                </a:cubicBezTo>
                <a:cubicBezTo>
                  <a:pt x="6630" y="593065"/>
                  <a:pt x="16156" y="643866"/>
                  <a:pt x="39968" y="670853"/>
                </a:cubicBezTo>
                <a:cubicBezTo>
                  <a:pt x="63780" y="697840"/>
                  <a:pt x="101881" y="707366"/>
                  <a:pt x="144743" y="728003"/>
                </a:cubicBezTo>
                <a:cubicBezTo>
                  <a:pt x="187605" y="748640"/>
                  <a:pt x="249518" y="778803"/>
                  <a:pt x="297143" y="794678"/>
                </a:cubicBezTo>
                <a:cubicBezTo>
                  <a:pt x="344768" y="810553"/>
                  <a:pt x="378105" y="802616"/>
                  <a:pt x="430493" y="823253"/>
                </a:cubicBezTo>
                <a:cubicBezTo>
                  <a:pt x="482880" y="843891"/>
                  <a:pt x="554318" y="875640"/>
                  <a:pt x="611468" y="918503"/>
                </a:cubicBezTo>
                <a:cubicBezTo>
                  <a:pt x="668618" y="961366"/>
                  <a:pt x="727355" y="1029628"/>
                  <a:pt x="773393" y="1080428"/>
                </a:cubicBezTo>
                <a:cubicBezTo>
                  <a:pt x="819430" y="1131228"/>
                  <a:pt x="843243" y="1175678"/>
                  <a:pt x="887693" y="1223303"/>
                </a:cubicBezTo>
                <a:cubicBezTo>
                  <a:pt x="932143" y="1270928"/>
                  <a:pt x="1005168" y="1326491"/>
                  <a:pt x="1040093" y="1366178"/>
                </a:cubicBezTo>
                <a:cubicBezTo>
                  <a:pt x="1075018" y="1405865"/>
                  <a:pt x="1081368" y="1434441"/>
                  <a:pt x="1097243" y="1461428"/>
                </a:cubicBezTo>
                <a:cubicBezTo>
                  <a:pt x="1113118" y="1488416"/>
                  <a:pt x="1116293" y="1507466"/>
                  <a:pt x="1135343" y="1528103"/>
                </a:cubicBezTo>
                <a:cubicBezTo>
                  <a:pt x="1154393" y="1548740"/>
                  <a:pt x="1186143" y="1572553"/>
                  <a:pt x="1211543" y="1585253"/>
                </a:cubicBezTo>
                <a:cubicBezTo>
                  <a:pt x="1236943" y="1597953"/>
                  <a:pt x="1263930" y="1602715"/>
                  <a:pt x="1287743" y="1604303"/>
                </a:cubicBezTo>
                <a:cubicBezTo>
                  <a:pt x="1311556" y="1605891"/>
                  <a:pt x="1338543" y="1601128"/>
                  <a:pt x="1354418" y="1594778"/>
                </a:cubicBezTo>
                <a:cubicBezTo>
                  <a:pt x="1370293" y="1588428"/>
                  <a:pt x="1373468" y="1583666"/>
                  <a:pt x="1382993" y="1566203"/>
                </a:cubicBezTo>
                <a:cubicBezTo>
                  <a:pt x="1392518" y="1548741"/>
                  <a:pt x="1406806" y="1529691"/>
                  <a:pt x="1411568" y="1490003"/>
                </a:cubicBezTo>
                <a:cubicBezTo>
                  <a:pt x="1416331" y="1450316"/>
                  <a:pt x="1417918" y="1359828"/>
                  <a:pt x="1411568" y="1328078"/>
                </a:cubicBezTo>
                <a:cubicBezTo>
                  <a:pt x="1405218" y="1296328"/>
                  <a:pt x="1387755" y="1309028"/>
                  <a:pt x="1373468" y="1299503"/>
                </a:cubicBezTo>
                <a:cubicBezTo>
                  <a:pt x="1359181" y="1289978"/>
                  <a:pt x="1344893" y="1289978"/>
                  <a:pt x="1325843" y="1270928"/>
                </a:cubicBezTo>
                <a:cubicBezTo>
                  <a:pt x="1306793" y="1251878"/>
                  <a:pt x="1286156" y="1231241"/>
                  <a:pt x="1259168" y="1185203"/>
                </a:cubicBezTo>
                <a:cubicBezTo>
                  <a:pt x="1232180" y="1139165"/>
                  <a:pt x="1187730" y="1056615"/>
                  <a:pt x="1163918" y="994703"/>
                </a:cubicBezTo>
                <a:cubicBezTo>
                  <a:pt x="1140106" y="932791"/>
                  <a:pt x="1125818" y="880403"/>
                  <a:pt x="1116293" y="813728"/>
                </a:cubicBezTo>
                <a:cubicBezTo>
                  <a:pt x="1106768" y="747053"/>
                  <a:pt x="1105181" y="651803"/>
                  <a:pt x="1106768" y="594653"/>
                </a:cubicBezTo>
                <a:cubicBezTo>
                  <a:pt x="1108356" y="537503"/>
                  <a:pt x="1124231" y="510515"/>
                  <a:pt x="1125818" y="470828"/>
                </a:cubicBezTo>
                <a:cubicBezTo>
                  <a:pt x="1127405" y="431141"/>
                  <a:pt x="1121055" y="397803"/>
                  <a:pt x="1116293" y="356528"/>
                </a:cubicBezTo>
                <a:cubicBezTo>
                  <a:pt x="1111531" y="315253"/>
                  <a:pt x="1105180" y="262865"/>
                  <a:pt x="1097243" y="223178"/>
                </a:cubicBezTo>
                <a:cubicBezTo>
                  <a:pt x="1089306" y="183491"/>
                  <a:pt x="1078193" y="150153"/>
                  <a:pt x="1068668" y="118403"/>
                </a:cubicBezTo>
                <a:cubicBezTo>
                  <a:pt x="1059143" y="86653"/>
                  <a:pt x="1054380" y="50140"/>
                  <a:pt x="1040093" y="32678"/>
                </a:cubicBezTo>
                <a:cubicBezTo>
                  <a:pt x="1025806" y="15216"/>
                  <a:pt x="1006755" y="19978"/>
                  <a:pt x="982943" y="13628"/>
                </a:cubicBezTo>
                <a:cubicBezTo>
                  <a:pt x="959131" y="7278"/>
                  <a:pt x="941668" y="-7009"/>
                  <a:pt x="887693" y="4103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2945" y="789857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Gracilus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945" y="1117757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Cunneatus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4232072" y="1132785"/>
            <a:ext cx="450505" cy="504781"/>
          </a:xfrm>
          <a:custGeom>
            <a:avLst/>
            <a:gdLst>
              <a:gd name="connsiteX0" fmla="*/ 391715 w 450505"/>
              <a:gd name="connsiteY0" fmla="*/ 67225 h 504781"/>
              <a:gd name="connsiteX1" fmla="*/ 353615 w 450505"/>
              <a:gd name="connsiteY1" fmla="*/ 19600 h 504781"/>
              <a:gd name="connsiteX2" fmla="*/ 286940 w 450505"/>
              <a:gd name="connsiteY2" fmla="*/ 550 h 504781"/>
              <a:gd name="connsiteX3" fmla="*/ 191690 w 450505"/>
              <a:gd name="connsiteY3" fmla="*/ 38650 h 504781"/>
              <a:gd name="connsiteX4" fmla="*/ 96440 w 450505"/>
              <a:gd name="connsiteY4" fmla="*/ 114850 h 504781"/>
              <a:gd name="connsiteX5" fmla="*/ 58340 w 450505"/>
              <a:gd name="connsiteY5" fmla="*/ 181525 h 504781"/>
              <a:gd name="connsiteX6" fmla="*/ 10715 w 450505"/>
              <a:gd name="connsiteY6" fmla="*/ 248200 h 504781"/>
              <a:gd name="connsiteX7" fmla="*/ 1190 w 450505"/>
              <a:gd name="connsiteY7" fmla="*/ 324400 h 504781"/>
              <a:gd name="connsiteX8" fmla="*/ 29765 w 450505"/>
              <a:gd name="connsiteY8" fmla="*/ 410125 h 504781"/>
              <a:gd name="connsiteX9" fmla="*/ 96440 w 450505"/>
              <a:gd name="connsiteY9" fmla="*/ 467275 h 504781"/>
              <a:gd name="connsiteX10" fmla="*/ 210740 w 450505"/>
              <a:gd name="connsiteY10" fmla="*/ 495850 h 504781"/>
              <a:gd name="connsiteX11" fmla="*/ 305990 w 450505"/>
              <a:gd name="connsiteY11" fmla="*/ 495850 h 504781"/>
              <a:gd name="connsiteX12" fmla="*/ 401240 w 450505"/>
              <a:gd name="connsiteY12" fmla="*/ 391075 h 504781"/>
              <a:gd name="connsiteX13" fmla="*/ 439340 w 450505"/>
              <a:gd name="connsiteY13" fmla="*/ 295825 h 504781"/>
              <a:gd name="connsiteX14" fmla="*/ 448865 w 450505"/>
              <a:gd name="connsiteY14" fmla="*/ 210100 h 504781"/>
              <a:gd name="connsiteX15" fmla="*/ 410765 w 450505"/>
              <a:gd name="connsiteY15" fmla="*/ 143425 h 504781"/>
              <a:gd name="connsiteX16" fmla="*/ 391715 w 450505"/>
              <a:gd name="connsiteY16" fmla="*/ 67225 h 50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50505" h="504781">
                <a:moveTo>
                  <a:pt x="391715" y="67225"/>
                </a:moveTo>
                <a:cubicBezTo>
                  <a:pt x="382190" y="46588"/>
                  <a:pt x="371077" y="30712"/>
                  <a:pt x="353615" y="19600"/>
                </a:cubicBezTo>
                <a:cubicBezTo>
                  <a:pt x="336153" y="8488"/>
                  <a:pt x="313928" y="-2625"/>
                  <a:pt x="286940" y="550"/>
                </a:cubicBezTo>
                <a:cubicBezTo>
                  <a:pt x="259952" y="3725"/>
                  <a:pt x="223440" y="19600"/>
                  <a:pt x="191690" y="38650"/>
                </a:cubicBezTo>
                <a:cubicBezTo>
                  <a:pt x="159940" y="57700"/>
                  <a:pt x="118665" y="91038"/>
                  <a:pt x="96440" y="114850"/>
                </a:cubicBezTo>
                <a:cubicBezTo>
                  <a:pt x="74215" y="138662"/>
                  <a:pt x="72628" y="159300"/>
                  <a:pt x="58340" y="181525"/>
                </a:cubicBezTo>
                <a:cubicBezTo>
                  <a:pt x="44052" y="203750"/>
                  <a:pt x="20240" y="224388"/>
                  <a:pt x="10715" y="248200"/>
                </a:cubicBezTo>
                <a:cubicBezTo>
                  <a:pt x="1190" y="272013"/>
                  <a:pt x="-1985" y="297412"/>
                  <a:pt x="1190" y="324400"/>
                </a:cubicBezTo>
                <a:cubicBezTo>
                  <a:pt x="4365" y="351388"/>
                  <a:pt x="13890" y="386313"/>
                  <a:pt x="29765" y="410125"/>
                </a:cubicBezTo>
                <a:cubicBezTo>
                  <a:pt x="45640" y="433938"/>
                  <a:pt x="66278" y="452988"/>
                  <a:pt x="96440" y="467275"/>
                </a:cubicBezTo>
                <a:cubicBezTo>
                  <a:pt x="126602" y="481562"/>
                  <a:pt x="175815" y="491088"/>
                  <a:pt x="210740" y="495850"/>
                </a:cubicBezTo>
                <a:cubicBezTo>
                  <a:pt x="245665" y="500613"/>
                  <a:pt x="274240" y="513312"/>
                  <a:pt x="305990" y="495850"/>
                </a:cubicBezTo>
                <a:cubicBezTo>
                  <a:pt x="337740" y="478388"/>
                  <a:pt x="379015" y="424412"/>
                  <a:pt x="401240" y="391075"/>
                </a:cubicBezTo>
                <a:cubicBezTo>
                  <a:pt x="423465" y="357738"/>
                  <a:pt x="431402" y="325988"/>
                  <a:pt x="439340" y="295825"/>
                </a:cubicBezTo>
                <a:cubicBezTo>
                  <a:pt x="447278" y="265662"/>
                  <a:pt x="453627" y="235500"/>
                  <a:pt x="448865" y="210100"/>
                </a:cubicBezTo>
                <a:cubicBezTo>
                  <a:pt x="444103" y="184700"/>
                  <a:pt x="423465" y="167238"/>
                  <a:pt x="410765" y="143425"/>
                </a:cubicBezTo>
                <a:cubicBezTo>
                  <a:pt x="398065" y="119613"/>
                  <a:pt x="401240" y="87862"/>
                  <a:pt x="391715" y="67225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1080" y="1482822"/>
            <a:ext cx="271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619554" y="1374127"/>
            <a:ext cx="417479" cy="352763"/>
          </a:xfrm>
          <a:custGeom>
            <a:avLst/>
            <a:gdLst>
              <a:gd name="connsiteX0" fmla="*/ 213783 w 417479"/>
              <a:gd name="connsiteY0" fmla="*/ 35433 h 352763"/>
              <a:gd name="connsiteX1" fmla="*/ 166158 w 417479"/>
              <a:gd name="connsiteY1" fmla="*/ 6858 h 352763"/>
              <a:gd name="connsiteX2" fmla="*/ 109008 w 417479"/>
              <a:gd name="connsiteY2" fmla="*/ 6858 h 352763"/>
              <a:gd name="connsiteX3" fmla="*/ 61383 w 417479"/>
              <a:gd name="connsiteY3" fmla="*/ 83058 h 352763"/>
              <a:gd name="connsiteX4" fmla="*/ 4233 w 417479"/>
              <a:gd name="connsiteY4" fmla="*/ 187833 h 352763"/>
              <a:gd name="connsiteX5" fmla="*/ 4233 w 417479"/>
              <a:gd name="connsiteY5" fmla="*/ 244983 h 352763"/>
              <a:gd name="connsiteX6" fmla="*/ 4233 w 417479"/>
              <a:gd name="connsiteY6" fmla="*/ 292608 h 352763"/>
              <a:gd name="connsiteX7" fmla="*/ 51858 w 417479"/>
              <a:gd name="connsiteY7" fmla="*/ 330708 h 352763"/>
              <a:gd name="connsiteX8" fmla="*/ 147108 w 417479"/>
              <a:gd name="connsiteY8" fmla="*/ 349758 h 352763"/>
              <a:gd name="connsiteX9" fmla="*/ 280458 w 417479"/>
              <a:gd name="connsiteY9" fmla="*/ 349758 h 352763"/>
              <a:gd name="connsiteX10" fmla="*/ 347133 w 417479"/>
              <a:gd name="connsiteY10" fmla="*/ 321183 h 352763"/>
              <a:gd name="connsiteX11" fmla="*/ 413808 w 417479"/>
              <a:gd name="connsiteY11" fmla="*/ 264033 h 352763"/>
              <a:gd name="connsiteX12" fmla="*/ 404283 w 417479"/>
              <a:gd name="connsiteY12" fmla="*/ 187833 h 352763"/>
              <a:gd name="connsiteX13" fmla="*/ 366183 w 417479"/>
              <a:gd name="connsiteY13" fmla="*/ 121158 h 352763"/>
              <a:gd name="connsiteX14" fmla="*/ 213783 w 417479"/>
              <a:gd name="connsiteY14" fmla="*/ 35433 h 352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7479" h="352763">
                <a:moveTo>
                  <a:pt x="213783" y="35433"/>
                </a:moveTo>
                <a:cubicBezTo>
                  <a:pt x="180445" y="16383"/>
                  <a:pt x="183621" y="11621"/>
                  <a:pt x="166158" y="6858"/>
                </a:cubicBezTo>
                <a:cubicBezTo>
                  <a:pt x="148695" y="2095"/>
                  <a:pt x="126470" y="-5842"/>
                  <a:pt x="109008" y="6858"/>
                </a:cubicBezTo>
                <a:cubicBezTo>
                  <a:pt x="91545" y="19558"/>
                  <a:pt x="78845" y="52896"/>
                  <a:pt x="61383" y="83058"/>
                </a:cubicBezTo>
                <a:cubicBezTo>
                  <a:pt x="43921" y="113220"/>
                  <a:pt x="13758" y="160846"/>
                  <a:pt x="4233" y="187833"/>
                </a:cubicBezTo>
                <a:cubicBezTo>
                  <a:pt x="-5292" y="214820"/>
                  <a:pt x="4233" y="244983"/>
                  <a:pt x="4233" y="244983"/>
                </a:cubicBezTo>
                <a:cubicBezTo>
                  <a:pt x="4233" y="262445"/>
                  <a:pt x="-3704" y="278321"/>
                  <a:pt x="4233" y="292608"/>
                </a:cubicBezTo>
                <a:cubicBezTo>
                  <a:pt x="12170" y="306895"/>
                  <a:pt x="28045" y="321183"/>
                  <a:pt x="51858" y="330708"/>
                </a:cubicBezTo>
                <a:cubicBezTo>
                  <a:pt x="75670" y="340233"/>
                  <a:pt x="109008" y="346583"/>
                  <a:pt x="147108" y="349758"/>
                </a:cubicBezTo>
                <a:cubicBezTo>
                  <a:pt x="185208" y="352933"/>
                  <a:pt x="247121" y="354520"/>
                  <a:pt x="280458" y="349758"/>
                </a:cubicBezTo>
                <a:cubicBezTo>
                  <a:pt x="313795" y="344996"/>
                  <a:pt x="324908" y="335471"/>
                  <a:pt x="347133" y="321183"/>
                </a:cubicBezTo>
                <a:cubicBezTo>
                  <a:pt x="369358" y="306895"/>
                  <a:pt x="404283" y="286258"/>
                  <a:pt x="413808" y="264033"/>
                </a:cubicBezTo>
                <a:cubicBezTo>
                  <a:pt x="423333" y="241808"/>
                  <a:pt x="412221" y="211646"/>
                  <a:pt x="404283" y="187833"/>
                </a:cubicBezTo>
                <a:cubicBezTo>
                  <a:pt x="396346" y="164021"/>
                  <a:pt x="391583" y="144971"/>
                  <a:pt x="366183" y="121158"/>
                </a:cubicBezTo>
                <a:cubicBezTo>
                  <a:pt x="340783" y="97346"/>
                  <a:pt x="247121" y="54483"/>
                  <a:pt x="213783" y="35433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1080" y="1847887"/>
            <a:ext cx="305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936625" y="1485446"/>
            <a:ext cx="406246" cy="982642"/>
          </a:xfrm>
          <a:custGeom>
            <a:avLst/>
            <a:gdLst>
              <a:gd name="connsiteX0" fmla="*/ 325212 w 406246"/>
              <a:gd name="connsiteY0" fmla="*/ 105089 h 982642"/>
              <a:gd name="connsiteX1" fmla="*/ 296637 w 406246"/>
              <a:gd name="connsiteY1" fmla="*/ 57464 h 982642"/>
              <a:gd name="connsiteX2" fmla="*/ 268062 w 406246"/>
              <a:gd name="connsiteY2" fmla="*/ 9839 h 982642"/>
              <a:gd name="connsiteX3" fmla="*/ 220437 w 406246"/>
              <a:gd name="connsiteY3" fmla="*/ 9839 h 982642"/>
              <a:gd name="connsiteX4" fmla="*/ 153762 w 406246"/>
              <a:gd name="connsiteY4" fmla="*/ 114614 h 982642"/>
              <a:gd name="connsiteX5" fmla="*/ 58512 w 406246"/>
              <a:gd name="connsiteY5" fmla="*/ 352739 h 982642"/>
              <a:gd name="connsiteX6" fmla="*/ 1362 w 406246"/>
              <a:gd name="connsiteY6" fmla="*/ 628964 h 982642"/>
              <a:gd name="connsiteX7" fmla="*/ 20412 w 406246"/>
              <a:gd name="connsiteY7" fmla="*/ 809939 h 982642"/>
              <a:gd name="connsiteX8" fmla="*/ 48987 w 406246"/>
              <a:gd name="connsiteY8" fmla="*/ 914714 h 982642"/>
              <a:gd name="connsiteX9" fmla="*/ 144237 w 406246"/>
              <a:gd name="connsiteY9" fmla="*/ 981389 h 982642"/>
              <a:gd name="connsiteX10" fmla="*/ 296637 w 406246"/>
              <a:gd name="connsiteY10" fmla="*/ 952814 h 982642"/>
              <a:gd name="connsiteX11" fmla="*/ 334737 w 406246"/>
              <a:gd name="connsiteY11" fmla="*/ 886139 h 982642"/>
              <a:gd name="connsiteX12" fmla="*/ 325212 w 406246"/>
              <a:gd name="connsiteY12" fmla="*/ 752789 h 982642"/>
              <a:gd name="connsiteX13" fmla="*/ 296637 w 406246"/>
              <a:gd name="connsiteY13" fmla="*/ 571814 h 982642"/>
              <a:gd name="connsiteX14" fmla="*/ 296637 w 406246"/>
              <a:gd name="connsiteY14" fmla="*/ 419414 h 982642"/>
              <a:gd name="connsiteX15" fmla="*/ 344262 w 406246"/>
              <a:gd name="connsiteY15" fmla="*/ 314639 h 982642"/>
              <a:gd name="connsiteX16" fmla="*/ 372837 w 406246"/>
              <a:gd name="connsiteY16" fmla="*/ 238439 h 982642"/>
              <a:gd name="connsiteX17" fmla="*/ 401412 w 406246"/>
              <a:gd name="connsiteY17" fmla="*/ 171764 h 982642"/>
              <a:gd name="connsiteX18" fmla="*/ 401412 w 406246"/>
              <a:gd name="connsiteY18" fmla="*/ 133664 h 982642"/>
              <a:gd name="connsiteX19" fmla="*/ 325212 w 406246"/>
              <a:gd name="connsiteY19" fmla="*/ 105089 h 9826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06246" h="982642">
                <a:moveTo>
                  <a:pt x="325212" y="105089"/>
                </a:moveTo>
                <a:cubicBezTo>
                  <a:pt x="307749" y="92389"/>
                  <a:pt x="296637" y="57464"/>
                  <a:pt x="296637" y="57464"/>
                </a:cubicBezTo>
                <a:cubicBezTo>
                  <a:pt x="287112" y="41589"/>
                  <a:pt x="280762" y="17776"/>
                  <a:pt x="268062" y="9839"/>
                </a:cubicBezTo>
                <a:cubicBezTo>
                  <a:pt x="255362" y="1902"/>
                  <a:pt x="239487" y="-7623"/>
                  <a:pt x="220437" y="9839"/>
                </a:cubicBezTo>
                <a:cubicBezTo>
                  <a:pt x="201387" y="27301"/>
                  <a:pt x="180749" y="57464"/>
                  <a:pt x="153762" y="114614"/>
                </a:cubicBezTo>
                <a:cubicBezTo>
                  <a:pt x="126775" y="171764"/>
                  <a:pt x="83912" y="267014"/>
                  <a:pt x="58512" y="352739"/>
                </a:cubicBezTo>
                <a:cubicBezTo>
                  <a:pt x="33112" y="438464"/>
                  <a:pt x="7712" y="552764"/>
                  <a:pt x="1362" y="628964"/>
                </a:cubicBezTo>
                <a:cubicBezTo>
                  <a:pt x="-4988" y="705164"/>
                  <a:pt x="12475" y="762314"/>
                  <a:pt x="20412" y="809939"/>
                </a:cubicBezTo>
                <a:cubicBezTo>
                  <a:pt x="28349" y="857564"/>
                  <a:pt x="28350" y="886139"/>
                  <a:pt x="48987" y="914714"/>
                </a:cubicBezTo>
                <a:cubicBezTo>
                  <a:pt x="69624" y="943289"/>
                  <a:pt x="102962" y="975039"/>
                  <a:pt x="144237" y="981389"/>
                </a:cubicBezTo>
                <a:cubicBezTo>
                  <a:pt x="185512" y="987739"/>
                  <a:pt x="264887" y="968689"/>
                  <a:pt x="296637" y="952814"/>
                </a:cubicBezTo>
                <a:cubicBezTo>
                  <a:pt x="328387" y="936939"/>
                  <a:pt x="329975" y="919476"/>
                  <a:pt x="334737" y="886139"/>
                </a:cubicBezTo>
                <a:cubicBezTo>
                  <a:pt x="339499" y="852802"/>
                  <a:pt x="331562" y="805176"/>
                  <a:pt x="325212" y="752789"/>
                </a:cubicBezTo>
                <a:cubicBezTo>
                  <a:pt x="318862" y="700402"/>
                  <a:pt x="301399" y="627377"/>
                  <a:pt x="296637" y="571814"/>
                </a:cubicBezTo>
                <a:cubicBezTo>
                  <a:pt x="291874" y="516252"/>
                  <a:pt x="288700" y="462276"/>
                  <a:pt x="296637" y="419414"/>
                </a:cubicBezTo>
                <a:cubicBezTo>
                  <a:pt x="304574" y="376552"/>
                  <a:pt x="331562" y="344802"/>
                  <a:pt x="344262" y="314639"/>
                </a:cubicBezTo>
                <a:cubicBezTo>
                  <a:pt x="356962" y="284477"/>
                  <a:pt x="363312" y="262252"/>
                  <a:pt x="372837" y="238439"/>
                </a:cubicBezTo>
                <a:cubicBezTo>
                  <a:pt x="382362" y="214627"/>
                  <a:pt x="396649" y="189227"/>
                  <a:pt x="401412" y="171764"/>
                </a:cubicBezTo>
                <a:cubicBezTo>
                  <a:pt x="406175" y="154301"/>
                  <a:pt x="409349" y="143189"/>
                  <a:pt x="401412" y="133664"/>
                </a:cubicBezTo>
                <a:cubicBezTo>
                  <a:pt x="393475" y="124139"/>
                  <a:pt x="342675" y="117789"/>
                  <a:pt x="325212" y="105089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54003" y="2838715"/>
            <a:ext cx="335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4019463" y="2484052"/>
            <a:ext cx="678115" cy="669837"/>
          </a:xfrm>
          <a:custGeom>
            <a:avLst/>
            <a:gdLst>
              <a:gd name="connsiteX0" fmla="*/ 137599 w 678115"/>
              <a:gd name="connsiteY0" fmla="*/ 1833 h 669837"/>
              <a:gd name="connsiteX1" fmla="*/ 70924 w 678115"/>
              <a:gd name="connsiteY1" fmla="*/ 1833 h 669837"/>
              <a:gd name="connsiteX2" fmla="*/ 13774 w 678115"/>
              <a:gd name="connsiteY2" fmla="*/ 20883 h 669837"/>
              <a:gd name="connsiteX3" fmla="*/ 4249 w 678115"/>
              <a:gd name="connsiteY3" fmla="*/ 68508 h 669837"/>
              <a:gd name="connsiteX4" fmla="*/ 70924 w 678115"/>
              <a:gd name="connsiteY4" fmla="*/ 220908 h 669837"/>
              <a:gd name="connsiteX5" fmla="*/ 232849 w 678115"/>
              <a:gd name="connsiteY5" fmla="*/ 430458 h 669837"/>
              <a:gd name="connsiteX6" fmla="*/ 394774 w 678115"/>
              <a:gd name="connsiteY6" fmla="*/ 620958 h 669837"/>
              <a:gd name="connsiteX7" fmla="*/ 480499 w 678115"/>
              <a:gd name="connsiteY7" fmla="*/ 659058 h 669837"/>
              <a:gd name="connsiteX8" fmla="*/ 585274 w 678115"/>
              <a:gd name="connsiteY8" fmla="*/ 668583 h 669837"/>
              <a:gd name="connsiteX9" fmla="*/ 670999 w 678115"/>
              <a:gd name="connsiteY9" fmla="*/ 659058 h 669837"/>
              <a:gd name="connsiteX10" fmla="*/ 670999 w 678115"/>
              <a:gd name="connsiteY10" fmla="*/ 573333 h 669837"/>
              <a:gd name="connsiteX11" fmla="*/ 651949 w 678115"/>
              <a:gd name="connsiteY11" fmla="*/ 468558 h 669837"/>
              <a:gd name="connsiteX12" fmla="*/ 470974 w 678115"/>
              <a:gd name="connsiteY12" fmla="*/ 335208 h 669837"/>
              <a:gd name="connsiteX13" fmla="*/ 394774 w 678115"/>
              <a:gd name="connsiteY13" fmla="*/ 230433 h 669837"/>
              <a:gd name="connsiteX14" fmla="*/ 337624 w 678115"/>
              <a:gd name="connsiteY14" fmla="*/ 106608 h 669837"/>
              <a:gd name="connsiteX15" fmla="*/ 280474 w 678115"/>
              <a:gd name="connsiteY15" fmla="*/ 39933 h 669837"/>
              <a:gd name="connsiteX16" fmla="*/ 223324 w 678115"/>
              <a:gd name="connsiteY16" fmla="*/ 11358 h 669837"/>
              <a:gd name="connsiteX17" fmla="*/ 137599 w 678115"/>
              <a:gd name="connsiteY17" fmla="*/ 1833 h 66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8115" h="669837">
                <a:moveTo>
                  <a:pt x="137599" y="1833"/>
                </a:moveTo>
                <a:cubicBezTo>
                  <a:pt x="112199" y="245"/>
                  <a:pt x="91561" y="-1342"/>
                  <a:pt x="70924" y="1833"/>
                </a:cubicBezTo>
                <a:cubicBezTo>
                  <a:pt x="50286" y="5008"/>
                  <a:pt x="24886" y="9771"/>
                  <a:pt x="13774" y="20883"/>
                </a:cubicBezTo>
                <a:cubicBezTo>
                  <a:pt x="2662" y="31995"/>
                  <a:pt x="-5276" y="35171"/>
                  <a:pt x="4249" y="68508"/>
                </a:cubicBezTo>
                <a:cubicBezTo>
                  <a:pt x="13774" y="101846"/>
                  <a:pt x="32824" y="160583"/>
                  <a:pt x="70924" y="220908"/>
                </a:cubicBezTo>
                <a:cubicBezTo>
                  <a:pt x="109024" y="281233"/>
                  <a:pt x="178874" y="363783"/>
                  <a:pt x="232849" y="430458"/>
                </a:cubicBezTo>
                <a:cubicBezTo>
                  <a:pt x="286824" y="497133"/>
                  <a:pt x="353499" y="582858"/>
                  <a:pt x="394774" y="620958"/>
                </a:cubicBezTo>
                <a:cubicBezTo>
                  <a:pt x="436049" y="659058"/>
                  <a:pt x="448749" y="651121"/>
                  <a:pt x="480499" y="659058"/>
                </a:cubicBezTo>
                <a:cubicBezTo>
                  <a:pt x="512249" y="666995"/>
                  <a:pt x="553524" y="668583"/>
                  <a:pt x="585274" y="668583"/>
                </a:cubicBezTo>
                <a:cubicBezTo>
                  <a:pt x="617024" y="668583"/>
                  <a:pt x="656712" y="674933"/>
                  <a:pt x="670999" y="659058"/>
                </a:cubicBezTo>
                <a:cubicBezTo>
                  <a:pt x="685287" y="643183"/>
                  <a:pt x="674174" y="605083"/>
                  <a:pt x="670999" y="573333"/>
                </a:cubicBezTo>
                <a:cubicBezTo>
                  <a:pt x="667824" y="541583"/>
                  <a:pt x="685286" y="508245"/>
                  <a:pt x="651949" y="468558"/>
                </a:cubicBezTo>
                <a:cubicBezTo>
                  <a:pt x="618612" y="428871"/>
                  <a:pt x="513836" y="374895"/>
                  <a:pt x="470974" y="335208"/>
                </a:cubicBezTo>
                <a:cubicBezTo>
                  <a:pt x="428112" y="295521"/>
                  <a:pt x="416999" y="268533"/>
                  <a:pt x="394774" y="230433"/>
                </a:cubicBezTo>
                <a:cubicBezTo>
                  <a:pt x="372549" y="192333"/>
                  <a:pt x="356674" y="138358"/>
                  <a:pt x="337624" y="106608"/>
                </a:cubicBezTo>
                <a:cubicBezTo>
                  <a:pt x="318574" y="74858"/>
                  <a:pt x="299524" y="55808"/>
                  <a:pt x="280474" y="39933"/>
                </a:cubicBezTo>
                <a:cubicBezTo>
                  <a:pt x="261424" y="24058"/>
                  <a:pt x="245549" y="19296"/>
                  <a:pt x="223324" y="11358"/>
                </a:cubicBezTo>
                <a:cubicBezTo>
                  <a:pt x="201099" y="3421"/>
                  <a:pt x="162999" y="3421"/>
                  <a:pt x="137599" y="1833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4003" y="3241006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Oval 19"/>
          <p:cNvSpPr/>
          <p:nvPr/>
        </p:nvSpPr>
        <p:spPr>
          <a:xfrm rot="18811746">
            <a:off x="4333811" y="2296250"/>
            <a:ext cx="267694" cy="363244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FF00"/>
                </a:solidFill>
              </a:ln>
            </a:endParaRPr>
          </a:p>
        </p:txBody>
      </p:sp>
      <p:sp>
        <p:nvSpPr>
          <p:cNvPr id="21" name="Freeform 20"/>
          <p:cNvSpPr/>
          <p:nvPr/>
        </p:nvSpPr>
        <p:spPr>
          <a:xfrm>
            <a:off x="4569445" y="2646888"/>
            <a:ext cx="822704" cy="849024"/>
          </a:xfrm>
          <a:custGeom>
            <a:avLst/>
            <a:gdLst>
              <a:gd name="connsiteX0" fmla="*/ 73392 w 822704"/>
              <a:gd name="connsiteY0" fmla="*/ 922 h 849024"/>
              <a:gd name="connsiteX1" fmla="*/ 16242 w 822704"/>
              <a:gd name="connsiteY1" fmla="*/ 29497 h 849024"/>
              <a:gd name="connsiteX2" fmla="*/ 6717 w 822704"/>
              <a:gd name="connsiteY2" fmla="*/ 115222 h 849024"/>
              <a:gd name="connsiteX3" fmla="*/ 6717 w 822704"/>
              <a:gd name="connsiteY3" fmla="*/ 162847 h 849024"/>
              <a:gd name="connsiteX4" fmla="*/ 92442 w 822704"/>
              <a:gd name="connsiteY4" fmla="*/ 267622 h 849024"/>
              <a:gd name="connsiteX5" fmla="*/ 140067 w 822704"/>
              <a:gd name="connsiteY5" fmla="*/ 334297 h 849024"/>
              <a:gd name="connsiteX6" fmla="*/ 159117 w 822704"/>
              <a:gd name="connsiteY6" fmla="*/ 410497 h 849024"/>
              <a:gd name="connsiteX7" fmla="*/ 263892 w 822704"/>
              <a:gd name="connsiteY7" fmla="*/ 477172 h 849024"/>
              <a:gd name="connsiteX8" fmla="*/ 301992 w 822704"/>
              <a:gd name="connsiteY8" fmla="*/ 543847 h 849024"/>
              <a:gd name="connsiteX9" fmla="*/ 340092 w 822704"/>
              <a:gd name="connsiteY9" fmla="*/ 591472 h 849024"/>
              <a:gd name="connsiteX10" fmla="*/ 425817 w 822704"/>
              <a:gd name="connsiteY10" fmla="*/ 686722 h 849024"/>
              <a:gd name="connsiteX11" fmla="*/ 511542 w 822704"/>
              <a:gd name="connsiteY11" fmla="*/ 762922 h 849024"/>
              <a:gd name="connsiteX12" fmla="*/ 644892 w 822704"/>
              <a:gd name="connsiteY12" fmla="*/ 820072 h 849024"/>
              <a:gd name="connsiteX13" fmla="*/ 749667 w 822704"/>
              <a:gd name="connsiteY13" fmla="*/ 848647 h 849024"/>
              <a:gd name="connsiteX14" fmla="*/ 806817 w 822704"/>
              <a:gd name="connsiteY14" fmla="*/ 801022 h 849024"/>
              <a:gd name="connsiteX15" fmla="*/ 816342 w 822704"/>
              <a:gd name="connsiteY15" fmla="*/ 715297 h 849024"/>
              <a:gd name="connsiteX16" fmla="*/ 721092 w 822704"/>
              <a:gd name="connsiteY16" fmla="*/ 639097 h 849024"/>
              <a:gd name="connsiteX17" fmla="*/ 511542 w 822704"/>
              <a:gd name="connsiteY17" fmla="*/ 505747 h 849024"/>
              <a:gd name="connsiteX18" fmla="*/ 397242 w 822704"/>
              <a:gd name="connsiteY18" fmla="*/ 343822 h 849024"/>
              <a:gd name="connsiteX19" fmla="*/ 330567 w 822704"/>
              <a:gd name="connsiteY19" fmla="*/ 200947 h 849024"/>
              <a:gd name="connsiteX20" fmla="*/ 206742 w 822704"/>
              <a:gd name="connsiteY20" fmla="*/ 58072 h 849024"/>
              <a:gd name="connsiteX21" fmla="*/ 73392 w 822704"/>
              <a:gd name="connsiteY21" fmla="*/ 922 h 8490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22704" h="849024">
                <a:moveTo>
                  <a:pt x="73392" y="922"/>
                </a:moveTo>
                <a:cubicBezTo>
                  <a:pt x="41642" y="-3840"/>
                  <a:pt x="27354" y="10447"/>
                  <a:pt x="16242" y="29497"/>
                </a:cubicBezTo>
                <a:cubicBezTo>
                  <a:pt x="5130" y="48547"/>
                  <a:pt x="8304" y="92997"/>
                  <a:pt x="6717" y="115222"/>
                </a:cubicBezTo>
                <a:cubicBezTo>
                  <a:pt x="5130" y="137447"/>
                  <a:pt x="-7570" y="137447"/>
                  <a:pt x="6717" y="162847"/>
                </a:cubicBezTo>
                <a:cubicBezTo>
                  <a:pt x="21004" y="188247"/>
                  <a:pt x="70217" y="239047"/>
                  <a:pt x="92442" y="267622"/>
                </a:cubicBezTo>
                <a:cubicBezTo>
                  <a:pt x="114667" y="296197"/>
                  <a:pt x="128955" y="310485"/>
                  <a:pt x="140067" y="334297"/>
                </a:cubicBezTo>
                <a:cubicBezTo>
                  <a:pt x="151180" y="358110"/>
                  <a:pt x="138480" y="386685"/>
                  <a:pt x="159117" y="410497"/>
                </a:cubicBezTo>
                <a:cubicBezTo>
                  <a:pt x="179754" y="434309"/>
                  <a:pt x="240080" y="454947"/>
                  <a:pt x="263892" y="477172"/>
                </a:cubicBezTo>
                <a:cubicBezTo>
                  <a:pt x="287704" y="499397"/>
                  <a:pt x="289292" y="524797"/>
                  <a:pt x="301992" y="543847"/>
                </a:cubicBezTo>
                <a:cubicBezTo>
                  <a:pt x="314692" y="562897"/>
                  <a:pt x="319455" y="567660"/>
                  <a:pt x="340092" y="591472"/>
                </a:cubicBezTo>
                <a:cubicBezTo>
                  <a:pt x="360729" y="615284"/>
                  <a:pt x="397242" y="658147"/>
                  <a:pt x="425817" y="686722"/>
                </a:cubicBezTo>
                <a:cubicBezTo>
                  <a:pt x="454392" y="715297"/>
                  <a:pt x="475030" y="740697"/>
                  <a:pt x="511542" y="762922"/>
                </a:cubicBezTo>
                <a:cubicBezTo>
                  <a:pt x="548054" y="785147"/>
                  <a:pt x="605205" y="805785"/>
                  <a:pt x="644892" y="820072"/>
                </a:cubicBezTo>
                <a:cubicBezTo>
                  <a:pt x="684579" y="834359"/>
                  <a:pt x="722679" y="851822"/>
                  <a:pt x="749667" y="848647"/>
                </a:cubicBezTo>
                <a:cubicBezTo>
                  <a:pt x="776655" y="845472"/>
                  <a:pt x="795705" y="823247"/>
                  <a:pt x="806817" y="801022"/>
                </a:cubicBezTo>
                <a:cubicBezTo>
                  <a:pt x="817929" y="778797"/>
                  <a:pt x="830630" y="742285"/>
                  <a:pt x="816342" y="715297"/>
                </a:cubicBezTo>
                <a:cubicBezTo>
                  <a:pt x="802055" y="688310"/>
                  <a:pt x="771892" y="674022"/>
                  <a:pt x="721092" y="639097"/>
                </a:cubicBezTo>
                <a:cubicBezTo>
                  <a:pt x="670292" y="604172"/>
                  <a:pt x="565517" y="554959"/>
                  <a:pt x="511542" y="505747"/>
                </a:cubicBezTo>
                <a:cubicBezTo>
                  <a:pt x="457567" y="456535"/>
                  <a:pt x="427404" y="394622"/>
                  <a:pt x="397242" y="343822"/>
                </a:cubicBezTo>
                <a:cubicBezTo>
                  <a:pt x="367080" y="293022"/>
                  <a:pt x="362317" y="248572"/>
                  <a:pt x="330567" y="200947"/>
                </a:cubicBezTo>
                <a:cubicBezTo>
                  <a:pt x="298817" y="153322"/>
                  <a:pt x="244842" y="91409"/>
                  <a:pt x="206742" y="58072"/>
                </a:cubicBezTo>
                <a:cubicBezTo>
                  <a:pt x="168642" y="24735"/>
                  <a:pt x="105142" y="5684"/>
                  <a:pt x="73392" y="922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4972" y="3829543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1080" y="2385930"/>
            <a:ext cx="217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RubroSpinal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6332995" y="2646888"/>
            <a:ext cx="143934" cy="393564"/>
          </a:xfrm>
          <a:prstGeom prst="roundRect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6332995" y="3071400"/>
            <a:ext cx="143934" cy="235921"/>
          </a:xfrm>
          <a:prstGeom prst="roundRect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4260843" y="1654871"/>
            <a:ext cx="1978517" cy="1795381"/>
            <a:chOff x="1551581" y="1721686"/>
            <a:chExt cx="1978517" cy="1795381"/>
          </a:xfrm>
        </p:grpSpPr>
        <p:sp>
          <p:nvSpPr>
            <p:cNvPr id="18" name="Freeform 17"/>
            <p:cNvSpPr/>
            <p:nvPr/>
          </p:nvSpPr>
          <p:spPr>
            <a:xfrm>
              <a:off x="1551581" y="1721686"/>
              <a:ext cx="1121063" cy="956828"/>
            </a:xfrm>
            <a:custGeom>
              <a:avLst/>
              <a:gdLst>
                <a:gd name="connsiteX0" fmla="*/ 439144 w 1121063"/>
                <a:gd name="connsiteY0" fmla="*/ 97589 h 956828"/>
                <a:gd name="connsiteX1" fmla="*/ 372469 w 1121063"/>
                <a:gd name="connsiteY1" fmla="*/ 40439 h 956828"/>
                <a:gd name="connsiteX2" fmla="*/ 286744 w 1121063"/>
                <a:gd name="connsiteY2" fmla="*/ 21389 h 956828"/>
                <a:gd name="connsiteX3" fmla="*/ 181969 w 1121063"/>
                <a:gd name="connsiteY3" fmla="*/ 2339 h 956828"/>
                <a:gd name="connsiteX4" fmla="*/ 105769 w 1121063"/>
                <a:gd name="connsiteY4" fmla="*/ 78539 h 956828"/>
                <a:gd name="connsiteX5" fmla="*/ 48619 w 1121063"/>
                <a:gd name="connsiteY5" fmla="*/ 173789 h 956828"/>
                <a:gd name="connsiteX6" fmla="*/ 10519 w 1121063"/>
                <a:gd name="connsiteY6" fmla="*/ 249989 h 956828"/>
                <a:gd name="connsiteX7" fmla="*/ 994 w 1121063"/>
                <a:gd name="connsiteY7" fmla="*/ 373814 h 956828"/>
                <a:gd name="connsiteX8" fmla="*/ 29569 w 1121063"/>
                <a:gd name="connsiteY8" fmla="*/ 497639 h 956828"/>
                <a:gd name="connsiteX9" fmla="*/ 39094 w 1121063"/>
                <a:gd name="connsiteY9" fmla="*/ 573839 h 956828"/>
                <a:gd name="connsiteX10" fmla="*/ 124819 w 1121063"/>
                <a:gd name="connsiteY10" fmla="*/ 583364 h 956828"/>
                <a:gd name="connsiteX11" fmla="*/ 220069 w 1121063"/>
                <a:gd name="connsiteY11" fmla="*/ 630989 h 956828"/>
                <a:gd name="connsiteX12" fmla="*/ 296269 w 1121063"/>
                <a:gd name="connsiteY12" fmla="*/ 678614 h 956828"/>
                <a:gd name="connsiteX13" fmla="*/ 420094 w 1121063"/>
                <a:gd name="connsiteY13" fmla="*/ 783389 h 956828"/>
                <a:gd name="connsiteX14" fmla="*/ 524869 w 1121063"/>
                <a:gd name="connsiteY14" fmla="*/ 859589 h 956828"/>
                <a:gd name="connsiteX15" fmla="*/ 734419 w 1121063"/>
                <a:gd name="connsiteY15" fmla="*/ 935789 h 956828"/>
                <a:gd name="connsiteX16" fmla="*/ 924919 w 1121063"/>
                <a:gd name="connsiteY16" fmla="*/ 954839 h 956828"/>
                <a:gd name="connsiteX17" fmla="*/ 1058269 w 1121063"/>
                <a:gd name="connsiteY17" fmla="*/ 897689 h 956828"/>
                <a:gd name="connsiteX18" fmla="*/ 1115419 w 1121063"/>
                <a:gd name="connsiteY18" fmla="*/ 792914 h 956828"/>
                <a:gd name="connsiteX19" fmla="*/ 1115419 w 1121063"/>
                <a:gd name="connsiteY19" fmla="*/ 669089 h 956828"/>
                <a:gd name="connsiteX20" fmla="*/ 1115419 w 1121063"/>
                <a:gd name="connsiteY20" fmla="*/ 583364 h 956828"/>
                <a:gd name="connsiteX21" fmla="*/ 1039219 w 1121063"/>
                <a:gd name="connsiteY21" fmla="*/ 421439 h 956828"/>
                <a:gd name="connsiteX22" fmla="*/ 943969 w 1121063"/>
                <a:gd name="connsiteY22" fmla="*/ 326189 h 956828"/>
                <a:gd name="connsiteX23" fmla="*/ 829669 w 1121063"/>
                <a:gd name="connsiteY23" fmla="*/ 221414 h 956828"/>
                <a:gd name="connsiteX24" fmla="*/ 724894 w 1121063"/>
                <a:gd name="connsiteY24" fmla="*/ 145214 h 956828"/>
                <a:gd name="connsiteX25" fmla="*/ 620119 w 1121063"/>
                <a:gd name="connsiteY25" fmla="*/ 107114 h 956828"/>
                <a:gd name="connsiteX26" fmla="*/ 553444 w 1121063"/>
                <a:gd name="connsiteY26" fmla="*/ 88064 h 956828"/>
                <a:gd name="connsiteX27" fmla="*/ 439144 w 1121063"/>
                <a:gd name="connsiteY27" fmla="*/ 97589 h 9568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121063" h="956828">
                  <a:moveTo>
                    <a:pt x="439144" y="97589"/>
                  </a:moveTo>
                  <a:cubicBezTo>
                    <a:pt x="408981" y="89651"/>
                    <a:pt x="397869" y="53139"/>
                    <a:pt x="372469" y="40439"/>
                  </a:cubicBezTo>
                  <a:cubicBezTo>
                    <a:pt x="347069" y="27739"/>
                    <a:pt x="318494" y="27739"/>
                    <a:pt x="286744" y="21389"/>
                  </a:cubicBezTo>
                  <a:cubicBezTo>
                    <a:pt x="254994" y="15039"/>
                    <a:pt x="212131" y="-7186"/>
                    <a:pt x="181969" y="2339"/>
                  </a:cubicBezTo>
                  <a:cubicBezTo>
                    <a:pt x="151807" y="11864"/>
                    <a:pt x="127994" y="49964"/>
                    <a:pt x="105769" y="78539"/>
                  </a:cubicBezTo>
                  <a:cubicBezTo>
                    <a:pt x="83544" y="107114"/>
                    <a:pt x="64494" y="145214"/>
                    <a:pt x="48619" y="173789"/>
                  </a:cubicBezTo>
                  <a:cubicBezTo>
                    <a:pt x="32744" y="202364"/>
                    <a:pt x="18456" y="216652"/>
                    <a:pt x="10519" y="249989"/>
                  </a:cubicBezTo>
                  <a:cubicBezTo>
                    <a:pt x="2582" y="283326"/>
                    <a:pt x="-2181" y="332539"/>
                    <a:pt x="994" y="373814"/>
                  </a:cubicBezTo>
                  <a:cubicBezTo>
                    <a:pt x="4169" y="415089"/>
                    <a:pt x="23219" y="464302"/>
                    <a:pt x="29569" y="497639"/>
                  </a:cubicBezTo>
                  <a:cubicBezTo>
                    <a:pt x="35919" y="530977"/>
                    <a:pt x="23219" y="559552"/>
                    <a:pt x="39094" y="573839"/>
                  </a:cubicBezTo>
                  <a:cubicBezTo>
                    <a:pt x="54969" y="588127"/>
                    <a:pt x="94657" y="573839"/>
                    <a:pt x="124819" y="583364"/>
                  </a:cubicBezTo>
                  <a:cubicBezTo>
                    <a:pt x="154981" y="592889"/>
                    <a:pt x="191494" y="615114"/>
                    <a:pt x="220069" y="630989"/>
                  </a:cubicBezTo>
                  <a:cubicBezTo>
                    <a:pt x="248644" y="646864"/>
                    <a:pt x="262932" y="653214"/>
                    <a:pt x="296269" y="678614"/>
                  </a:cubicBezTo>
                  <a:cubicBezTo>
                    <a:pt x="329606" y="704014"/>
                    <a:pt x="381994" y="753227"/>
                    <a:pt x="420094" y="783389"/>
                  </a:cubicBezTo>
                  <a:cubicBezTo>
                    <a:pt x="458194" y="813551"/>
                    <a:pt x="472482" y="834189"/>
                    <a:pt x="524869" y="859589"/>
                  </a:cubicBezTo>
                  <a:cubicBezTo>
                    <a:pt x="577257" y="884989"/>
                    <a:pt x="667744" y="919914"/>
                    <a:pt x="734419" y="935789"/>
                  </a:cubicBezTo>
                  <a:cubicBezTo>
                    <a:pt x="801094" y="951664"/>
                    <a:pt x="870944" y="961189"/>
                    <a:pt x="924919" y="954839"/>
                  </a:cubicBezTo>
                  <a:cubicBezTo>
                    <a:pt x="978894" y="948489"/>
                    <a:pt x="1026519" y="924676"/>
                    <a:pt x="1058269" y="897689"/>
                  </a:cubicBezTo>
                  <a:cubicBezTo>
                    <a:pt x="1090019" y="870702"/>
                    <a:pt x="1105894" y="831014"/>
                    <a:pt x="1115419" y="792914"/>
                  </a:cubicBezTo>
                  <a:cubicBezTo>
                    <a:pt x="1124944" y="754814"/>
                    <a:pt x="1115419" y="669089"/>
                    <a:pt x="1115419" y="669089"/>
                  </a:cubicBezTo>
                  <a:cubicBezTo>
                    <a:pt x="1115419" y="634164"/>
                    <a:pt x="1128119" y="624639"/>
                    <a:pt x="1115419" y="583364"/>
                  </a:cubicBezTo>
                  <a:cubicBezTo>
                    <a:pt x="1102719" y="542089"/>
                    <a:pt x="1067794" y="464301"/>
                    <a:pt x="1039219" y="421439"/>
                  </a:cubicBezTo>
                  <a:cubicBezTo>
                    <a:pt x="1010644" y="378577"/>
                    <a:pt x="978894" y="359527"/>
                    <a:pt x="943969" y="326189"/>
                  </a:cubicBezTo>
                  <a:cubicBezTo>
                    <a:pt x="909044" y="292852"/>
                    <a:pt x="866182" y="251577"/>
                    <a:pt x="829669" y="221414"/>
                  </a:cubicBezTo>
                  <a:cubicBezTo>
                    <a:pt x="793156" y="191251"/>
                    <a:pt x="759819" y="164264"/>
                    <a:pt x="724894" y="145214"/>
                  </a:cubicBezTo>
                  <a:cubicBezTo>
                    <a:pt x="689969" y="126164"/>
                    <a:pt x="648694" y="116639"/>
                    <a:pt x="620119" y="107114"/>
                  </a:cubicBezTo>
                  <a:cubicBezTo>
                    <a:pt x="591544" y="97589"/>
                    <a:pt x="578844" y="92826"/>
                    <a:pt x="553444" y="88064"/>
                  </a:cubicBezTo>
                  <a:cubicBezTo>
                    <a:pt x="528044" y="83302"/>
                    <a:pt x="469307" y="105527"/>
                    <a:pt x="439144" y="97589"/>
                  </a:cubicBez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 25"/>
            <p:cNvSpPr/>
            <p:nvPr/>
          </p:nvSpPr>
          <p:spPr>
            <a:xfrm>
              <a:off x="3300470" y="2843151"/>
              <a:ext cx="229628" cy="673916"/>
            </a:xfrm>
            <a:custGeom>
              <a:avLst/>
              <a:gdLst>
                <a:gd name="connsiteX0" fmla="*/ 18802 w 229628"/>
                <a:gd name="connsiteY0" fmla="*/ 633 h 673916"/>
                <a:gd name="connsiteX1" fmla="*/ 514 w 229628"/>
                <a:gd name="connsiteY1" fmla="*/ 82929 h 673916"/>
                <a:gd name="connsiteX2" fmla="*/ 9658 w 229628"/>
                <a:gd name="connsiteY2" fmla="*/ 165225 h 673916"/>
                <a:gd name="connsiteX3" fmla="*/ 55378 w 229628"/>
                <a:gd name="connsiteY3" fmla="*/ 238377 h 673916"/>
                <a:gd name="connsiteX4" fmla="*/ 27946 w 229628"/>
                <a:gd name="connsiteY4" fmla="*/ 412113 h 673916"/>
                <a:gd name="connsiteX5" fmla="*/ 9658 w 229628"/>
                <a:gd name="connsiteY5" fmla="*/ 521841 h 673916"/>
                <a:gd name="connsiteX6" fmla="*/ 18802 w 229628"/>
                <a:gd name="connsiteY6" fmla="*/ 613281 h 673916"/>
                <a:gd name="connsiteX7" fmla="*/ 27946 w 229628"/>
                <a:gd name="connsiteY7" fmla="*/ 668145 h 673916"/>
                <a:gd name="connsiteX8" fmla="*/ 101098 w 229628"/>
                <a:gd name="connsiteY8" fmla="*/ 668145 h 673916"/>
                <a:gd name="connsiteX9" fmla="*/ 146818 w 229628"/>
                <a:gd name="connsiteY9" fmla="*/ 631569 h 673916"/>
                <a:gd name="connsiteX10" fmla="*/ 174250 w 229628"/>
                <a:gd name="connsiteY10" fmla="*/ 558417 h 673916"/>
                <a:gd name="connsiteX11" fmla="*/ 219970 w 229628"/>
                <a:gd name="connsiteY11" fmla="*/ 412113 h 673916"/>
                <a:gd name="connsiteX12" fmla="*/ 229114 w 229628"/>
                <a:gd name="connsiteY12" fmla="*/ 274953 h 673916"/>
                <a:gd name="connsiteX13" fmla="*/ 210826 w 229628"/>
                <a:gd name="connsiteY13" fmla="*/ 210945 h 673916"/>
                <a:gd name="connsiteX14" fmla="*/ 192538 w 229628"/>
                <a:gd name="connsiteY14" fmla="*/ 183513 h 673916"/>
                <a:gd name="connsiteX15" fmla="*/ 119386 w 229628"/>
                <a:gd name="connsiteY15" fmla="*/ 92073 h 673916"/>
                <a:gd name="connsiteX16" fmla="*/ 73666 w 229628"/>
                <a:gd name="connsiteY16" fmla="*/ 46353 h 673916"/>
                <a:gd name="connsiteX17" fmla="*/ 18802 w 229628"/>
                <a:gd name="connsiteY17" fmla="*/ 633 h 67391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229628" h="673916">
                  <a:moveTo>
                    <a:pt x="18802" y="633"/>
                  </a:moveTo>
                  <a:cubicBezTo>
                    <a:pt x="6610" y="6729"/>
                    <a:pt x="2038" y="55497"/>
                    <a:pt x="514" y="82929"/>
                  </a:cubicBezTo>
                  <a:cubicBezTo>
                    <a:pt x="-1010" y="110361"/>
                    <a:pt x="514" y="139317"/>
                    <a:pt x="9658" y="165225"/>
                  </a:cubicBezTo>
                  <a:cubicBezTo>
                    <a:pt x="18802" y="191133"/>
                    <a:pt x="52330" y="197229"/>
                    <a:pt x="55378" y="238377"/>
                  </a:cubicBezTo>
                  <a:cubicBezTo>
                    <a:pt x="58426" y="279525"/>
                    <a:pt x="35566" y="364869"/>
                    <a:pt x="27946" y="412113"/>
                  </a:cubicBezTo>
                  <a:cubicBezTo>
                    <a:pt x="20326" y="459357"/>
                    <a:pt x="11182" y="488313"/>
                    <a:pt x="9658" y="521841"/>
                  </a:cubicBezTo>
                  <a:cubicBezTo>
                    <a:pt x="8134" y="555369"/>
                    <a:pt x="15754" y="588897"/>
                    <a:pt x="18802" y="613281"/>
                  </a:cubicBezTo>
                  <a:cubicBezTo>
                    <a:pt x="21850" y="637665"/>
                    <a:pt x="14230" y="659001"/>
                    <a:pt x="27946" y="668145"/>
                  </a:cubicBezTo>
                  <a:cubicBezTo>
                    <a:pt x="41662" y="677289"/>
                    <a:pt x="81286" y="674241"/>
                    <a:pt x="101098" y="668145"/>
                  </a:cubicBezTo>
                  <a:cubicBezTo>
                    <a:pt x="120910" y="662049"/>
                    <a:pt x="134626" y="649857"/>
                    <a:pt x="146818" y="631569"/>
                  </a:cubicBezTo>
                  <a:cubicBezTo>
                    <a:pt x="159010" y="613281"/>
                    <a:pt x="162058" y="594993"/>
                    <a:pt x="174250" y="558417"/>
                  </a:cubicBezTo>
                  <a:cubicBezTo>
                    <a:pt x="186442" y="521841"/>
                    <a:pt x="210826" y="459357"/>
                    <a:pt x="219970" y="412113"/>
                  </a:cubicBezTo>
                  <a:cubicBezTo>
                    <a:pt x="229114" y="364869"/>
                    <a:pt x="230638" y="308481"/>
                    <a:pt x="229114" y="274953"/>
                  </a:cubicBezTo>
                  <a:cubicBezTo>
                    <a:pt x="227590" y="241425"/>
                    <a:pt x="216922" y="226185"/>
                    <a:pt x="210826" y="210945"/>
                  </a:cubicBezTo>
                  <a:cubicBezTo>
                    <a:pt x="204730" y="195705"/>
                    <a:pt x="207778" y="203325"/>
                    <a:pt x="192538" y="183513"/>
                  </a:cubicBezTo>
                  <a:cubicBezTo>
                    <a:pt x="177298" y="163701"/>
                    <a:pt x="139198" y="114933"/>
                    <a:pt x="119386" y="92073"/>
                  </a:cubicBezTo>
                  <a:cubicBezTo>
                    <a:pt x="99574" y="69213"/>
                    <a:pt x="87382" y="58545"/>
                    <a:pt x="73666" y="46353"/>
                  </a:cubicBezTo>
                  <a:cubicBezTo>
                    <a:pt x="59950" y="34161"/>
                    <a:pt x="30994" y="-5463"/>
                    <a:pt x="18802" y="633"/>
                  </a:cubicBez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0" name="Freeform 29"/>
          <p:cNvSpPr/>
          <p:nvPr/>
        </p:nvSpPr>
        <p:spPr>
          <a:xfrm>
            <a:off x="6307978" y="2986495"/>
            <a:ext cx="983457" cy="531138"/>
          </a:xfrm>
          <a:custGeom>
            <a:avLst/>
            <a:gdLst>
              <a:gd name="connsiteX0" fmla="*/ 31452 w 983457"/>
              <a:gd name="connsiteY0" fmla="*/ 348258 h 531138"/>
              <a:gd name="connsiteX1" fmla="*/ 4020 w 983457"/>
              <a:gd name="connsiteY1" fmla="*/ 393978 h 531138"/>
              <a:gd name="connsiteX2" fmla="*/ 4020 w 983457"/>
              <a:gd name="connsiteY2" fmla="*/ 485418 h 531138"/>
              <a:gd name="connsiteX3" fmla="*/ 40596 w 983457"/>
              <a:gd name="connsiteY3" fmla="*/ 512850 h 531138"/>
              <a:gd name="connsiteX4" fmla="*/ 104604 w 983457"/>
              <a:gd name="connsiteY4" fmla="*/ 531138 h 531138"/>
              <a:gd name="connsiteX5" fmla="*/ 278340 w 983457"/>
              <a:gd name="connsiteY5" fmla="*/ 512850 h 531138"/>
              <a:gd name="connsiteX6" fmla="*/ 470364 w 983457"/>
              <a:gd name="connsiteY6" fmla="*/ 467130 h 531138"/>
              <a:gd name="connsiteX7" fmla="*/ 634956 w 983457"/>
              <a:gd name="connsiteY7" fmla="*/ 384834 h 531138"/>
              <a:gd name="connsiteX8" fmla="*/ 717252 w 983457"/>
              <a:gd name="connsiteY8" fmla="*/ 320826 h 531138"/>
              <a:gd name="connsiteX9" fmla="*/ 872700 w 983457"/>
              <a:gd name="connsiteY9" fmla="*/ 211098 h 531138"/>
              <a:gd name="connsiteX10" fmla="*/ 964140 w 983457"/>
              <a:gd name="connsiteY10" fmla="*/ 147090 h 531138"/>
              <a:gd name="connsiteX11" fmla="*/ 982428 w 983457"/>
              <a:gd name="connsiteY11" fmla="*/ 28218 h 531138"/>
              <a:gd name="connsiteX12" fmla="*/ 945852 w 983457"/>
              <a:gd name="connsiteY12" fmla="*/ 786 h 531138"/>
              <a:gd name="connsiteX13" fmla="*/ 845268 w 983457"/>
              <a:gd name="connsiteY13" fmla="*/ 19074 h 531138"/>
              <a:gd name="connsiteX14" fmla="*/ 662388 w 983457"/>
              <a:gd name="connsiteY14" fmla="*/ 128802 h 531138"/>
              <a:gd name="connsiteX15" fmla="*/ 488652 w 983457"/>
              <a:gd name="connsiteY15" fmla="*/ 211098 h 531138"/>
              <a:gd name="connsiteX16" fmla="*/ 324060 w 983457"/>
              <a:gd name="connsiteY16" fmla="*/ 284250 h 531138"/>
              <a:gd name="connsiteX17" fmla="*/ 205188 w 983457"/>
              <a:gd name="connsiteY17" fmla="*/ 320826 h 531138"/>
              <a:gd name="connsiteX18" fmla="*/ 141180 w 983457"/>
              <a:gd name="connsiteY18" fmla="*/ 320826 h 531138"/>
              <a:gd name="connsiteX19" fmla="*/ 31452 w 983457"/>
              <a:gd name="connsiteY19" fmla="*/ 348258 h 53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3457" h="531138">
                <a:moveTo>
                  <a:pt x="31452" y="348258"/>
                </a:moveTo>
                <a:cubicBezTo>
                  <a:pt x="20022" y="359688"/>
                  <a:pt x="8592" y="371118"/>
                  <a:pt x="4020" y="393978"/>
                </a:cubicBezTo>
                <a:cubicBezTo>
                  <a:pt x="-552" y="416838"/>
                  <a:pt x="-2076" y="465606"/>
                  <a:pt x="4020" y="485418"/>
                </a:cubicBezTo>
                <a:cubicBezTo>
                  <a:pt x="10116" y="505230"/>
                  <a:pt x="23832" y="505230"/>
                  <a:pt x="40596" y="512850"/>
                </a:cubicBezTo>
                <a:cubicBezTo>
                  <a:pt x="57360" y="520470"/>
                  <a:pt x="64980" y="531138"/>
                  <a:pt x="104604" y="531138"/>
                </a:cubicBezTo>
                <a:cubicBezTo>
                  <a:pt x="144228" y="531138"/>
                  <a:pt x="217380" y="523518"/>
                  <a:pt x="278340" y="512850"/>
                </a:cubicBezTo>
                <a:cubicBezTo>
                  <a:pt x="339300" y="502182"/>
                  <a:pt x="410928" y="488466"/>
                  <a:pt x="470364" y="467130"/>
                </a:cubicBezTo>
                <a:cubicBezTo>
                  <a:pt x="529800" y="445794"/>
                  <a:pt x="593808" y="409218"/>
                  <a:pt x="634956" y="384834"/>
                </a:cubicBezTo>
                <a:cubicBezTo>
                  <a:pt x="676104" y="360450"/>
                  <a:pt x="677628" y="349782"/>
                  <a:pt x="717252" y="320826"/>
                </a:cubicBezTo>
                <a:cubicBezTo>
                  <a:pt x="756876" y="291870"/>
                  <a:pt x="872700" y="211098"/>
                  <a:pt x="872700" y="211098"/>
                </a:cubicBezTo>
                <a:cubicBezTo>
                  <a:pt x="913848" y="182142"/>
                  <a:pt x="945852" y="177570"/>
                  <a:pt x="964140" y="147090"/>
                </a:cubicBezTo>
                <a:cubicBezTo>
                  <a:pt x="982428" y="116610"/>
                  <a:pt x="985476" y="52602"/>
                  <a:pt x="982428" y="28218"/>
                </a:cubicBezTo>
                <a:cubicBezTo>
                  <a:pt x="979380" y="3834"/>
                  <a:pt x="968712" y="2310"/>
                  <a:pt x="945852" y="786"/>
                </a:cubicBezTo>
                <a:cubicBezTo>
                  <a:pt x="922992" y="-738"/>
                  <a:pt x="892512" y="-2262"/>
                  <a:pt x="845268" y="19074"/>
                </a:cubicBezTo>
                <a:cubicBezTo>
                  <a:pt x="798024" y="40410"/>
                  <a:pt x="721824" y="96798"/>
                  <a:pt x="662388" y="128802"/>
                </a:cubicBezTo>
                <a:cubicBezTo>
                  <a:pt x="602952" y="160806"/>
                  <a:pt x="545040" y="185190"/>
                  <a:pt x="488652" y="211098"/>
                </a:cubicBezTo>
                <a:cubicBezTo>
                  <a:pt x="432264" y="237006"/>
                  <a:pt x="371304" y="265962"/>
                  <a:pt x="324060" y="284250"/>
                </a:cubicBezTo>
                <a:cubicBezTo>
                  <a:pt x="276816" y="302538"/>
                  <a:pt x="235668" y="314730"/>
                  <a:pt x="205188" y="320826"/>
                </a:cubicBezTo>
                <a:cubicBezTo>
                  <a:pt x="174708" y="326922"/>
                  <a:pt x="141180" y="320826"/>
                  <a:pt x="141180" y="320826"/>
                </a:cubicBezTo>
                <a:lnTo>
                  <a:pt x="31452" y="34825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EB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4462271" y="-85720"/>
            <a:ext cx="3554178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C1 Spinal Cord (Slide 40)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99837" y="3779040"/>
            <a:ext cx="5319118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University of Kansas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490931" y="2544086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Longitudinal Fasciculus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008397" y="2988424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8715820" y="3427174"/>
            <a:ext cx="33887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Reticulospinal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Tracts</a:t>
            </a:r>
            <a:endParaRPr lang="en-US" b="1" dirty="0">
              <a:solidFill>
                <a:srgbClr val="FEB6B0"/>
              </a:solidFill>
              <a:effectLst>
                <a:glow rad="127000">
                  <a:schemeClr val="bg2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0" name="Group 39"/>
          <p:cNvGrpSpPr/>
          <p:nvPr/>
        </p:nvGrpSpPr>
        <p:grpSpPr>
          <a:xfrm>
            <a:off x="4965634" y="1990725"/>
            <a:ext cx="2325801" cy="3051285"/>
            <a:chOff x="4965634" y="1990725"/>
            <a:chExt cx="2325801" cy="3051285"/>
          </a:xfrm>
        </p:grpSpPr>
        <p:sp>
          <p:nvSpPr>
            <p:cNvPr id="19" name="TextBox 18"/>
            <p:cNvSpPr txBox="1"/>
            <p:nvPr/>
          </p:nvSpPr>
          <p:spPr>
            <a:xfrm>
              <a:off x="4990741" y="4672678"/>
              <a:ext cx="23006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FF00"/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CorticoSpinal</a:t>
              </a:r>
              <a:r>
                <a:rPr lang="en-US" b="1" dirty="0" smtClean="0">
                  <a:solidFill>
                    <a:srgbClr val="FFFF00"/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Tract</a:t>
              </a:r>
              <a:endParaRPr lang="en-US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008538" y="2958193"/>
              <a:ext cx="27764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>
                  <a:solidFill>
                    <a:srgbClr val="FFFF00"/>
                  </a:solidFill>
                </a:rPr>
                <a:t>A</a:t>
              </a:r>
              <a:endParaRPr lang="en-US" sz="1200" b="1" dirty="0">
                <a:solidFill>
                  <a:srgbClr val="FFFF00"/>
                </a:solidFill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4965634" y="1990725"/>
              <a:ext cx="449329" cy="985838"/>
              <a:chOff x="4965634" y="1990725"/>
              <a:chExt cx="449329" cy="985838"/>
            </a:xfrm>
          </p:grpSpPr>
          <p:sp>
            <p:nvSpPr>
              <p:cNvPr id="37" name="Freeform 36"/>
              <p:cNvSpPr/>
              <p:nvPr/>
            </p:nvSpPr>
            <p:spPr>
              <a:xfrm>
                <a:off x="4965634" y="1990725"/>
                <a:ext cx="419865" cy="928688"/>
              </a:xfrm>
              <a:custGeom>
                <a:avLst/>
                <a:gdLst>
                  <a:gd name="connsiteX0" fmla="*/ 6416 w 419865"/>
                  <a:gd name="connsiteY0" fmla="*/ 0 h 928688"/>
                  <a:gd name="connsiteX1" fmla="*/ 6416 w 419865"/>
                  <a:gd name="connsiteY1" fmla="*/ 200025 h 928688"/>
                  <a:gd name="connsiteX2" fmla="*/ 73091 w 419865"/>
                  <a:gd name="connsiteY2" fmla="*/ 423863 h 928688"/>
                  <a:gd name="connsiteX3" fmla="*/ 244541 w 419865"/>
                  <a:gd name="connsiteY3" fmla="*/ 538163 h 928688"/>
                  <a:gd name="connsiteX4" fmla="*/ 382654 w 419865"/>
                  <a:gd name="connsiteY4" fmla="*/ 647700 h 928688"/>
                  <a:gd name="connsiteX5" fmla="*/ 415991 w 419865"/>
                  <a:gd name="connsiteY5" fmla="*/ 781050 h 928688"/>
                  <a:gd name="connsiteX6" fmla="*/ 415991 w 419865"/>
                  <a:gd name="connsiteY6" fmla="*/ 876300 h 928688"/>
                  <a:gd name="connsiteX7" fmla="*/ 387416 w 419865"/>
                  <a:gd name="connsiteY7" fmla="*/ 928688 h 9286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19865" h="928688">
                    <a:moveTo>
                      <a:pt x="6416" y="0"/>
                    </a:moveTo>
                    <a:cubicBezTo>
                      <a:pt x="859" y="64690"/>
                      <a:pt x="-4697" y="129381"/>
                      <a:pt x="6416" y="200025"/>
                    </a:cubicBezTo>
                    <a:cubicBezTo>
                      <a:pt x="17529" y="270669"/>
                      <a:pt x="33403" y="367507"/>
                      <a:pt x="73091" y="423863"/>
                    </a:cubicBezTo>
                    <a:cubicBezTo>
                      <a:pt x="112779" y="480219"/>
                      <a:pt x="192947" y="500857"/>
                      <a:pt x="244541" y="538163"/>
                    </a:cubicBezTo>
                    <a:cubicBezTo>
                      <a:pt x="296135" y="575469"/>
                      <a:pt x="354079" y="607219"/>
                      <a:pt x="382654" y="647700"/>
                    </a:cubicBezTo>
                    <a:cubicBezTo>
                      <a:pt x="411229" y="688181"/>
                      <a:pt x="410435" y="742950"/>
                      <a:pt x="415991" y="781050"/>
                    </a:cubicBezTo>
                    <a:cubicBezTo>
                      <a:pt x="421547" y="819150"/>
                      <a:pt x="420753" y="851694"/>
                      <a:pt x="415991" y="876300"/>
                    </a:cubicBezTo>
                    <a:cubicBezTo>
                      <a:pt x="411229" y="900906"/>
                      <a:pt x="399322" y="914797"/>
                      <a:pt x="387416" y="928688"/>
                    </a:cubicBezTo>
                  </a:path>
                </a:pathLst>
              </a:custGeom>
              <a:no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Freeform 37"/>
              <p:cNvSpPr/>
              <p:nvPr/>
            </p:nvSpPr>
            <p:spPr>
              <a:xfrm>
                <a:off x="5319713" y="2909888"/>
                <a:ext cx="95250" cy="66675"/>
              </a:xfrm>
              <a:custGeom>
                <a:avLst/>
                <a:gdLst>
                  <a:gd name="connsiteX0" fmla="*/ 0 w 95250"/>
                  <a:gd name="connsiteY0" fmla="*/ 52387 h 66675"/>
                  <a:gd name="connsiteX1" fmla="*/ 47625 w 95250"/>
                  <a:gd name="connsiteY1" fmla="*/ 0 h 66675"/>
                  <a:gd name="connsiteX2" fmla="*/ 95250 w 95250"/>
                  <a:gd name="connsiteY2" fmla="*/ 66675 h 666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95250" h="66675">
                    <a:moveTo>
                      <a:pt x="0" y="52387"/>
                    </a:moveTo>
                    <a:lnTo>
                      <a:pt x="47625" y="0"/>
                    </a:lnTo>
                    <a:lnTo>
                      <a:pt x="95250" y="66675"/>
                    </a:lnTo>
                  </a:path>
                </a:pathLst>
              </a:custGeom>
              <a:noFill/>
              <a:ln w="31750"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24080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1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" fill="hold">
                      <p:stCondLst>
                        <p:cond delay="0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36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7" fill="hold">
                      <p:stCondLst>
                        <p:cond delay="0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2" fill="hold">
                      <p:stCondLst>
                        <p:cond delay="0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61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" fill="hold">
                      <p:stCondLst>
                        <p:cond delay="0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7" fill="hold">
                      <p:stCondLst>
                        <p:cond delay="0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3" grpId="0"/>
      <p:bldP spid="15" grpId="0"/>
      <p:bldP spid="17" grpId="0"/>
      <p:bldP spid="22" grpId="0"/>
      <p:bldP spid="23" grpId="0"/>
      <p:bldP spid="23" grpId="1"/>
      <p:bldP spid="3" grpId="0"/>
      <p:bldP spid="25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584" y="72825"/>
            <a:ext cx="4964044" cy="4458324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282695" y="-4602"/>
            <a:ext cx="5936240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Medulla – Pyramidal Decussation (Slide 40)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3447288" y="4315968"/>
            <a:ext cx="5084064" cy="292608"/>
          </a:xfrm>
          <a:custGeom>
            <a:avLst/>
            <a:gdLst>
              <a:gd name="connsiteX0" fmla="*/ 9144 w 5084064"/>
              <a:gd name="connsiteY0" fmla="*/ 0 h 292608"/>
              <a:gd name="connsiteX1" fmla="*/ 1581912 w 5084064"/>
              <a:gd name="connsiteY1" fmla="*/ 0 h 292608"/>
              <a:gd name="connsiteX2" fmla="*/ 1773936 w 5084064"/>
              <a:gd name="connsiteY2" fmla="*/ 36576 h 292608"/>
              <a:gd name="connsiteX3" fmla="*/ 1938528 w 5084064"/>
              <a:gd name="connsiteY3" fmla="*/ 64008 h 292608"/>
              <a:gd name="connsiteX4" fmla="*/ 2075688 w 5084064"/>
              <a:gd name="connsiteY4" fmla="*/ 73152 h 292608"/>
              <a:gd name="connsiteX5" fmla="*/ 2240280 w 5084064"/>
              <a:gd name="connsiteY5" fmla="*/ 73152 h 292608"/>
              <a:gd name="connsiteX6" fmla="*/ 2450592 w 5084064"/>
              <a:gd name="connsiteY6" fmla="*/ 91440 h 292608"/>
              <a:gd name="connsiteX7" fmla="*/ 2660904 w 5084064"/>
              <a:gd name="connsiteY7" fmla="*/ 128016 h 292608"/>
              <a:gd name="connsiteX8" fmla="*/ 2852928 w 5084064"/>
              <a:gd name="connsiteY8" fmla="*/ 173736 h 292608"/>
              <a:gd name="connsiteX9" fmla="*/ 2999232 w 5084064"/>
              <a:gd name="connsiteY9" fmla="*/ 192024 h 292608"/>
              <a:gd name="connsiteX10" fmla="*/ 3200400 w 5084064"/>
              <a:gd name="connsiteY10" fmla="*/ 182880 h 292608"/>
              <a:gd name="connsiteX11" fmla="*/ 3456432 w 5084064"/>
              <a:gd name="connsiteY11" fmla="*/ 146304 h 292608"/>
              <a:gd name="connsiteX12" fmla="*/ 4389120 w 5084064"/>
              <a:gd name="connsiteY12" fmla="*/ 100584 h 292608"/>
              <a:gd name="connsiteX13" fmla="*/ 5084064 w 5084064"/>
              <a:gd name="connsiteY13" fmla="*/ 109728 h 292608"/>
              <a:gd name="connsiteX14" fmla="*/ 5084064 w 5084064"/>
              <a:gd name="connsiteY14" fmla="*/ 292608 h 292608"/>
              <a:gd name="connsiteX15" fmla="*/ 0 w 5084064"/>
              <a:gd name="connsiteY15" fmla="*/ 256032 h 292608"/>
              <a:gd name="connsiteX16" fmla="*/ 9144 w 5084064"/>
              <a:gd name="connsiteY16" fmla="*/ 0 h 2926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084064" h="292608">
                <a:moveTo>
                  <a:pt x="9144" y="0"/>
                </a:moveTo>
                <a:lnTo>
                  <a:pt x="1581912" y="0"/>
                </a:lnTo>
                <a:lnTo>
                  <a:pt x="1773936" y="36576"/>
                </a:lnTo>
                <a:lnTo>
                  <a:pt x="1938528" y="64008"/>
                </a:lnTo>
                <a:lnTo>
                  <a:pt x="2075688" y="73152"/>
                </a:lnTo>
                <a:lnTo>
                  <a:pt x="2240280" y="73152"/>
                </a:lnTo>
                <a:lnTo>
                  <a:pt x="2450592" y="91440"/>
                </a:lnTo>
                <a:lnTo>
                  <a:pt x="2660904" y="128016"/>
                </a:lnTo>
                <a:lnTo>
                  <a:pt x="2852928" y="173736"/>
                </a:lnTo>
                <a:lnTo>
                  <a:pt x="2999232" y="192024"/>
                </a:lnTo>
                <a:lnTo>
                  <a:pt x="3200400" y="182880"/>
                </a:lnTo>
                <a:lnTo>
                  <a:pt x="3456432" y="146304"/>
                </a:lnTo>
                <a:lnTo>
                  <a:pt x="4389120" y="100584"/>
                </a:lnTo>
                <a:lnTo>
                  <a:pt x="5084064" y="109728"/>
                </a:lnTo>
                <a:lnTo>
                  <a:pt x="5084064" y="292608"/>
                </a:lnTo>
                <a:lnTo>
                  <a:pt x="0" y="256032"/>
                </a:lnTo>
                <a:lnTo>
                  <a:pt x="9144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447288" y="4462272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21615" y="823599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Gracilus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615" y="1151499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Cunneatus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88584" y="1735123"/>
            <a:ext cx="271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842399" y="2071855"/>
            <a:ext cx="305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27866" y="2788186"/>
            <a:ext cx="335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27866" y="3190477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285403" y="3041086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Longitudinal Fasciculus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9802869" y="3493362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9009835" y="3954440"/>
            <a:ext cx="285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Reticulospinal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Tracts</a:t>
            </a:r>
            <a:endParaRPr lang="en-US" b="1" dirty="0">
              <a:solidFill>
                <a:srgbClr val="FEB6B0"/>
              </a:solidFill>
              <a:effectLst>
                <a:glow rad="127000">
                  <a:schemeClr val="bg2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20297" y="3654248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17989" y="2323959"/>
            <a:ext cx="217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RubroSpinal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01230" y="1135225"/>
            <a:ext cx="1992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Solitary Nucleus</a:t>
            </a:r>
            <a:endParaRPr lang="en-US" b="1" dirty="0">
              <a:solidFill>
                <a:srgbClr val="CC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5206867" y="529540"/>
            <a:ext cx="594429" cy="1006185"/>
          </a:xfrm>
          <a:custGeom>
            <a:avLst/>
            <a:gdLst>
              <a:gd name="connsiteX0" fmla="*/ 575866 w 594429"/>
              <a:gd name="connsiteY0" fmla="*/ 71593 h 1006185"/>
              <a:gd name="connsiteX1" fmla="*/ 525066 w 594429"/>
              <a:gd name="connsiteY1" fmla="*/ 20793 h 1006185"/>
              <a:gd name="connsiteX2" fmla="*/ 372666 w 594429"/>
              <a:gd name="connsiteY2" fmla="*/ 3860 h 1006185"/>
              <a:gd name="connsiteX3" fmla="*/ 262600 w 594429"/>
              <a:gd name="connsiteY3" fmla="*/ 3860 h 1006185"/>
              <a:gd name="connsiteX4" fmla="*/ 101733 w 594429"/>
              <a:gd name="connsiteY4" fmla="*/ 46193 h 1006185"/>
              <a:gd name="connsiteX5" fmla="*/ 25533 w 594429"/>
              <a:gd name="connsiteY5" fmla="*/ 113927 h 1006185"/>
              <a:gd name="connsiteX6" fmla="*/ 133 w 594429"/>
              <a:gd name="connsiteY6" fmla="*/ 147793 h 1006185"/>
              <a:gd name="connsiteX7" fmla="*/ 34000 w 594429"/>
              <a:gd name="connsiteY7" fmla="*/ 232460 h 1006185"/>
              <a:gd name="connsiteX8" fmla="*/ 93266 w 594429"/>
              <a:gd name="connsiteY8" fmla="*/ 342527 h 1006185"/>
              <a:gd name="connsiteX9" fmla="*/ 127133 w 594429"/>
              <a:gd name="connsiteY9" fmla="*/ 469527 h 1006185"/>
              <a:gd name="connsiteX10" fmla="*/ 203333 w 594429"/>
              <a:gd name="connsiteY10" fmla="*/ 596527 h 1006185"/>
              <a:gd name="connsiteX11" fmla="*/ 279533 w 594429"/>
              <a:gd name="connsiteY11" fmla="*/ 689660 h 1006185"/>
              <a:gd name="connsiteX12" fmla="*/ 245666 w 594429"/>
              <a:gd name="connsiteY12" fmla="*/ 723527 h 1006185"/>
              <a:gd name="connsiteX13" fmla="*/ 296466 w 594429"/>
              <a:gd name="connsiteY13" fmla="*/ 850527 h 1006185"/>
              <a:gd name="connsiteX14" fmla="*/ 364200 w 594429"/>
              <a:gd name="connsiteY14" fmla="*/ 935193 h 1006185"/>
              <a:gd name="connsiteX15" fmla="*/ 398066 w 594429"/>
              <a:gd name="connsiteY15" fmla="*/ 985993 h 1006185"/>
              <a:gd name="connsiteX16" fmla="*/ 457333 w 594429"/>
              <a:gd name="connsiteY16" fmla="*/ 1002927 h 1006185"/>
              <a:gd name="connsiteX17" fmla="*/ 533533 w 594429"/>
              <a:gd name="connsiteY17" fmla="*/ 1002927 h 1006185"/>
              <a:gd name="connsiteX18" fmla="*/ 533533 w 594429"/>
              <a:gd name="connsiteY18" fmla="*/ 969060 h 1006185"/>
              <a:gd name="connsiteX19" fmla="*/ 491200 w 594429"/>
              <a:gd name="connsiteY19" fmla="*/ 875927 h 1006185"/>
              <a:gd name="connsiteX20" fmla="*/ 415000 w 594429"/>
              <a:gd name="connsiteY20" fmla="*/ 740460 h 1006185"/>
              <a:gd name="connsiteX21" fmla="*/ 355733 w 594429"/>
              <a:gd name="connsiteY21" fmla="*/ 596527 h 1006185"/>
              <a:gd name="connsiteX22" fmla="*/ 330333 w 594429"/>
              <a:gd name="connsiteY22" fmla="*/ 503393 h 1006185"/>
              <a:gd name="connsiteX23" fmla="*/ 296466 w 594429"/>
              <a:gd name="connsiteY23" fmla="*/ 427193 h 1006185"/>
              <a:gd name="connsiteX24" fmla="*/ 338800 w 594429"/>
              <a:gd name="connsiteY24" fmla="*/ 359460 h 1006185"/>
              <a:gd name="connsiteX25" fmla="*/ 423466 w 594429"/>
              <a:gd name="connsiteY25" fmla="*/ 334060 h 1006185"/>
              <a:gd name="connsiteX26" fmla="*/ 457333 w 594429"/>
              <a:gd name="connsiteY26" fmla="*/ 300193 h 1006185"/>
              <a:gd name="connsiteX27" fmla="*/ 491200 w 594429"/>
              <a:gd name="connsiteY27" fmla="*/ 249393 h 1006185"/>
              <a:gd name="connsiteX28" fmla="*/ 525066 w 594429"/>
              <a:gd name="connsiteY28" fmla="*/ 249393 h 1006185"/>
              <a:gd name="connsiteX29" fmla="*/ 575866 w 594429"/>
              <a:gd name="connsiteY29" fmla="*/ 283260 h 1006185"/>
              <a:gd name="connsiteX30" fmla="*/ 584333 w 594429"/>
              <a:gd name="connsiteY30" fmla="*/ 291727 h 1006185"/>
              <a:gd name="connsiteX31" fmla="*/ 592800 w 594429"/>
              <a:gd name="connsiteY31" fmla="*/ 266327 h 1006185"/>
              <a:gd name="connsiteX32" fmla="*/ 592800 w 594429"/>
              <a:gd name="connsiteY32" fmla="*/ 215527 h 1006185"/>
              <a:gd name="connsiteX33" fmla="*/ 575866 w 594429"/>
              <a:gd name="connsiteY33" fmla="*/ 71593 h 10061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594429" h="1006185">
                <a:moveTo>
                  <a:pt x="575866" y="71593"/>
                </a:moveTo>
                <a:cubicBezTo>
                  <a:pt x="564577" y="39137"/>
                  <a:pt x="558933" y="32082"/>
                  <a:pt x="525066" y="20793"/>
                </a:cubicBezTo>
                <a:cubicBezTo>
                  <a:pt x="491199" y="9504"/>
                  <a:pt x="416410" y="6682"/>
                  <a:pt x="372666" y="3860"/>
                </a:cubicBezTo>
                <a:cubicBezTo>
                  <a:pt x="328922" y="1038"/>
                  <a:pt x="307755" y="-3195"/>
                  <a:pt x="262600" y="3860"/>
                </a:cubicBezTo>
                <a:cubicBezTo>
                  <a:pt x="217445" y="10915"/>
                  <a:pt x="141244" y="27849"/>
                  <a:pt x="101733" y="46193"/>
                </a:cubicBezTo>
                <a:cubicBezTo>
                  <a:pt x="62222" y="64537"/>
                  <a:pt x="42466" y="96994"/>
                  <a:pt x="25533" y="113927"/>
                </a:cubicBezTo>
                <a:cubicBezTo>
                  <a:pt x="8600" y="130860"/>
                  <a:pt x="-1278" y="128038"/>
                  <a:pt x="133" y="147793"/>
                </a:cubicBezTo>
                <a:cubicBezTo>
                  <a:pt x="1544" y="167548"/>
                  <a:pt x="18478" y="200004"/>
                  <a:pt x="34000" y="232460"/>
                </a:cubicBezTo>
                <a:cubicBezTo>
                  <a:pt x="49522" y="264916"/>
                  <a:pt x="77744" y="303016"/>
                  <a:pt x="93266" y="342527"/>
                </a:cubicBezTo>
                <a:cubicBezTo>
                  <a:pt x="108788" y="382038"/>
                  <a:pt x="108789" y="427194"/>
                  <a:pt x="127133" y="469527"/>
                </a:cubicBezTo>
                <a:cubicBezTo>
                  <a:pt x="145477" y="511860"/>
                  <a:pt x="177933" y="559838"/>
                  <a:pt x="203333" y="596527"/>
                </a:cubicBezTo>
                <a:cubicBezTo>
                  <a:pt x="228733" y="633216"/>
                  <a:pt x="272478" y="668493"/>
                  <a:pt x="279533" y="689660"/>
                </a:cubicBezTo>
                <a:cubicBezTo>
                  <a:pt x="286588" y="710827"/>
                  <a:pt x="242844" y="696716"/>
                  <a:pt x="245666" y="723527"/>
                </a:cubicBezTo>
                <a:cubicBezTo>
                  <a:pt x="248488" y="750338"/>
                  <a:pt x="276710" y="815249"/>
                  <a:pt x="296466" y="850527"/>
                </a:cubicBezTo>
                <a:cubicBezTo>
                  <a:pt x="316222" y="885805"/>
                  <a:pt x="347267" y="912615"/>
                  <a:pt x="364200" y="935193"/>
                </a:cubicBezTo>
                <a:cubicBezTo>
                  <a:pt x="381133" y="957771"/>
                  <a:pt x="382544" y="974704"/>
                  <a:pt x="398066" y="985993"/>
                </a:cubicBezTo>
                <a:cubicBezTo>
                  <a:pt x="413588" y="997282"/>
                  <a:pt x="434755" y="1000105"/>
                  <a:pt x="457333" y="1002927"/>
                </a:cubicBezTo>
                <a:cubicBezTo>
                  <a:pt x="479911" y="1005749"/>
                  <a:pt x="520833" y="1008571"/>
                  <a:pt x="533533" y="1002927"/>
                </a:cubicBezTo>
                <a:cubicBezTo>
                  <a:pt x="546233" y="997283"/>
                  <a:pt x="540588" y="990227"/>
                  <a:pt x="533533" y="969060"/>
                </a:cubicBezTo>
                <a:cubicBezTo>
                  <a:pt x="526478" y="947893"/>
                  <a:pt x="510955" y="914027"/>
                  <a:pt x="491200" y="875927"/>
                </a:cubicBezTo>
                <a:cubicBezTo>
                  <a:pt x="471445" y="837827"/>
                  <a:pt x="437578" y="787027"/>
                  <a:pt x="415000" y="740460"/>
                </a:cubicBezTo>
                <a:cubicBezTo>
                  <a:pt x="392422" y="693893"/>
                  <a:pt x="369844" y="636038"/>
                  <a:pt x="355733" y="596527"/>
                </a:cubicBezTo>
                <a:cubicBezTo>
                  <a:pt x="341622" y="557016"/>
                  <a:pt x="340211" y="531615"/>
                  <a:pt x="330333" y="503393"/>
                </a:cubicBezTo>
                <a:cubicBezTo>
                  <a:pt x="320455" y="475171"/>
                  <a:pt x="295055" y="451182"/>
                  <a:pt x="296466" y="427193"/>
                </a:cubicBezTo>
                <a:cubicBezTo>
                  <a:pt x="297877" y="403204"/>
                  <a:pt x="317633" y="374982"/>
                  <a:pt x="338800" y="359460"/>
                </a:cubicBezTo>
                <a:cubicBezTo>
                  <a:pt x="359967" y="343938"/>
                  <a:pt x="403711" y="343938"/>
                  <a:pt x="423466" y="334060"/>
                </a:cubicBezTo>
                <a:cubicBezTo>
                  <a:pt x="443221" y="324182"/>
                  <a:pt x="446044" y="314304"/>
                  <a:pt x="457333" y="300193"/>
                </a:cubicBezTo>
                <a:cubicBezTo>
                  <a:pt x="468622" y="286082"/>
                  <a:pt x="479911" y="257860"/>
                  <a:pt x="491200" y="249393"/>
                </a:cubicBezTo>
                <a:cubicBezTo>
                  <a:pt x="502489" y="240926"/>
                  <a:pt x="510955" y="243749"/>
                  <a:pt x="525066" y="249393"/>
                </a:cubicBezTo>
                <a:cubicBezTo>
                  <a:pt x="539177" y="255038"/>
                  <a:pt x="565988" y="276204"/>
                  <a:pt x="575866" y="283260"/>
                </a:cubicBezTo>
                <a:cubicBezTo>
                  <a:pt x="585744" y="290316"/>
                  <a:pt x="581511" y="294549"/>
                  <a:pt x="584333" y="291727"/>
                </a:cubicBezTo>
                <a:cubicBezTo>
                  <a:pt x="587155" y="288905"/>
                  <a:pt x="591389" y="279027"/>
                  <a:pt x="592800" y="266327"/>
                </a:cubicBezTo>
                <a:cubicBezTo>
                  <a:pt x="594211" y="253627"/>
                  <a:pt x="595622" y="247983"/>
                  <a:pt x="592800" y="215527"/>
                </a:cubicBezTo>
                <a:cubicBezTo>
                  <a:pt x="589978" y="183071"/>
                  <a:pt x="587155" y="104049"/>
                  <a:pt x="575866" y="71593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4394260" y="723531"/>
            <a:ext cx="1147049" cy="1168839"/>
          </a:xfrm>
          <a:custGeom>
            <a:avLst/>
            <a:gdLst>
              <a:gd name="connsiteX0" fmla="*/ 426315 w 1147049"/>
              <a:gd name="connsiteY0" fmla="*/ 84337 h 1168839"/>
              <a:gd name="connsiteX1" fmla="*/ 239884 w 1147049"/>
              <a:gd name="connsiteY1" fmla="*/ 190869 h 1168839"/>
              <a:gd name="connsiteX2" fmla="*/ 151107 w 1147049"/>
              <a:gd name="connsiteY2" fmla="*/ 253013 h 1168839"/>
              <a:gd name="connsiteX3" fmla="*/ 71208 w 1147049"/>
              <a:gd name="connsiteY3" fmla="*/ 341789 h 1168839"/>
              <a:gd name="connsiteX4" fmla="*/ 17942 w 1147049"/>
              <a:gd name="connsiteY4" fmla="*/ 421688 h 1168839"/>
              <a:gd name="connsiteX5" fmla="*/ 187 w 1147049"/>
              <a:gd name="connsiteY5" fmla="*/ 492710 h 1168839"/>
              <a:gd name="connsiteX6" fmla="*/ 26820 w 1147049"/>
              <a:gd name="connsiteY6" fmla="*/ 634752 h 1168839"/>
              <a:gd name="connsiteX7" fmla="*/ 124474 w 1147049"/>
              <a:gd name="connsiteY7" fmla="*/ 732407 h 1168839"/>
              <a:gd name="connsiteX8" fmla="*/ 222128 w 1147049"/>
              <a:gd name="connsiteY8" fmla="*/ 776795 h 1168839"/>
              <a:gd name="connsiteX9" fmla="*/ 284272 w 1147049"/>
              <a:gd name="connsiteY9" fmla="*/ 821184 h 1168839"/>
              <a:gd name="connsiteX10" fmla="*/ 310905 w 1147049"/>
              <a:gd name="connsiteY10" fmla="*/ 918838 h 1168839"/>
              <a:gd name="connsiteX11" fmla="*/ 310905 w 1147049"/>
              <a:gd name="connsiteY11" fmla="*/ 963226 h 1168839"/>
              <a:gd name="connsiteX12" fmla="*/ 373049 w 1147049"/>
              <a:gd name="connsiteY12" fmla="*/ 1069758 h 1168839"/>
              <a:gd name="connsiteX13" fmla="*/ 461825 w 1147049"/>
              <a:gd name="connsiteY13" fmla="*/ 1149657 h 1168839"/>
              <a:gd name="connsiteX14" fmla="*/ 568357 w 1147049"/>
              <a:gd name="connsiteY14" fmla="*/ 1167413 h 1168839"/>
              <a:gd name="connsiteX15" fmla="*/ 666012 w 1147049"/>
              <a:gd name="connsiteY15" fmla="*/ 1123024 h 1168839"/>
              <a:gd name="connsiteX16" fmla="*/ 719278 w 1147049"/>
              <a:gd name="connsiteY16" fmla="*/ 945471 h 1168839"/>
              <a:gd name="connsiteX17" fmla="*/ 719278 w 1147049"/>
              <a:gd name="connsiteY17" fmla="*/ 865572 h 1168839"/>
              <a:gd name="connsiteX18" fmla="*/ 701523 w 1147049"/>
              <a:gd name="connsiteY18" fmla="*/ 759040 h 1168839"/>
              <a:gd name="connsiteX19" fmla="*/ 728156 w 1147049"/>
              <a:gd name="connsiteY19" fmla="*/ 732407 h 1168839"/>
              <a:gd name="connsiteX20" fmla="*/ 799177 w 1147049"/>
              <a:gd name="connsiteY20" fmla="*/ 714652 h 1168839"/>
              <a:gd name="connsiteX21" fmla="*/ 870198 w 1147049"/>
              <a:gd name="connsiteY21" fmla="*/ 696896 h 1168839"/>
              <a:gd name="connsiteX22" fmla="*/ 950097 w 1147049"/>
              <a:gd name="connsiteY22" fmla="*/ 688019 h 1168839"/>
              <a:gd name="connsiteX23" fmla="*/ 1038874 w 1147049"/>
              <a:gd name="connsiteY23" fmla="*/ 714652 h 1168839"/>
              <a:gd name="connsiteX24" fmla="*/ 1074385 w 1147049"/>
              <a:gd name="connsiteY24" fmla="*/ 759040 h 1168839"/>
              <a:gd name="connsiteX25" fmla="*/ 1136528 w 1147049"/>
              <a:gd name="connsiteY25" fmla="*/ 767918 h 1168839"/>
              <a:gd name="connsiteX26" fmla="*/ 1145406 w 1147049"/>
              <a:gd name="connsiteY26" fmla="*/ 767918 h 1168839"/>
              <a:gd name="connsiteX27" fmla="*/ 1118773 w 1147049"/>
              <a:gd name="connsiteY27" fmla="*/ 714652 h 1168839"/>
              <a:gd name="connsiteX28" fmla="*/ 1038874 w 1147049"/>
              <a:gd name="connsiteY28" fmla="*/ 590364 h 1168839"/>
              <a:gd name="connsiteX29" fmla="*/ 1029996 w 1147049"/>
              <a:gd name="connsiteY29" fmla="*/ 492710 h 1168839"/>
              <a:gd name="connsiteX30" fmla="*/ 932342 w 1147049"/>
              <a:gd name="connsiteY30" fmla="*/ 297401 h 1168839"/>
              <a:gd name="connsiteX31" fmla="*/ 887954 w 1147049"/>
              <a:gd name="connsiteY31" fmla="*/ 190869 h 1168839"/>
              <a:gd name="connsiteX32" fmla="*/ 825810 w 1147049"/>
              <a:gd name="connsiteY32" fmla="*/ 102092 h 1168839"/>
              <a:gd name="connsiteX33" fmla="*/ 781422 w 1147049"/>
              <a:gd name="connsiteY33" fmla="*/ 39949 h 1168839"/>
              <a:gd name="connsiteX34" fmla="*/ 728156 w 1147049"/>
              <a:gd name="connsiteY34" fmla="*/ 4438 h 1168839"/>
              <a:gd name="connsiteX35" fmla="*/ 639379 w 1147049"/>
              <a:gd name="connsiteY35" fmla="*/ 4438 h 1168839"/>
              <a:gd name="connsiteX36" fmla="*/ 497336 w 1147049"/>
              <a:gd name="connsiteY36" fmla="*/ 39949 h 1168839"/>
              <a:gd name="connsiteX37" fmla="*/ 426315 w 1147049"/>
              <a:gd name="connsiteY37" fmla="*/ 84337 h 1168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147049" h="1168839">
                <a:moveTo>
                  <a:pt x="426315" y="84337"/>
                </a:moveTo>
                <a:cubicBezTo>
                  <a:pt x="383406" y="109490"/>
                  <a:pt x="285752" y="162756"/>
                  <a:pt x="239884" y="190869"/>
                </a:cubicBezTo>
                <a:cubicBezTo>
                  <a:pt x="194016" y="218982"/>
                  <a:pt x="179220" y="227860"/>
                  <a:pt x="151107" y="253013"/>
                </a:cubicBezTo>
                <a:cubicBezTo>
                  <a:pt x="122994" y="278166"/>
                  <a:pt x="93402" y="313677"/>
                  <a:pt x="71208" y="341789"/>
                </a:cubicBezTo>
                <a:cubicBezTo>
                  <a:pt x="49014" y="369901"/>
                  <a:pt x="29779" y="396534"/>
                  <a:pt x="17942" y="421688"/>
                </a:cubicBezTo>
                <a:cubicBezTo>
                  <a:pt x="6105" y="446842"/>
                  <a:pt x="-1293" y="457199"/>
                  <a:pt x="187" y="492710"/>
                </a:cubicBezTo>
                <a:cubicBezTo>
                  <a:pt x="1667" y="528221"/>
                  <a:pt x="6105" y="594803"/>
                  <a:pt x="26820" y="634752"/>
                </a:cubicBezTo>
                <a:cubicBezTo>
                  <a:pt x="47534" y="674702"/>
                  <a:pt x="91923" y="708733"/>
                  <a:pt x="124474" y="732407"/>
                </a:cubicBezTo>
                <a:cubicBezTo>
                  <a:pt x="157025" y="756081"/>
                  <a:pt x="195495" y="761999"/>
                  <a:pt x="222128" y="776795"/>
                </a:cubicBezTo>
                <a:cubicBezTo>
                  <a:pt x="248761" y="791591"/>
                  <a:pt x="269476" y="797510"/>
                  <a:pt x="284272" y="821184"/>
                </a:cubicBezTo>
                <a:cubicBezTo>
                  <a:pt x="299068" y="844858"/>
                  <a:pt x="306466" y="895164"/>
                  <a:pt x="310905" y="918838"/>
                </a:cubicBezTo>
                <a:cubicBezTo>
                  <a:pt x="315344" y="942512"/>
                  <a:pt x="300548" y="938073"/>
                  <a:pt x="310905" y="963226"/>
                </a:cubicBezTo>
                <a:cubicBezTo>
                  <a:pt x="321262" y="988379"/>
                  <a:pt x="347896" y="1038686"/>
                  <a:pt x="373049" y="1069758"/>
                </a:cubicBezTo>
                <a:cubicBezTo>
                  <a:pt x="398202" y="1100830"/>
                  <a:pt x="429274" y="1133381"/>
                  <a:pt x="461825" y="1149657"/>
                </a:cubicBezTo>
                <a:cubicBezTo>
                  <a:pt x="494376" y="1165933"/>
                  <a:pt x="534326" y="1171852"/>
                  <a:pt x="568357" y="1167413"/>
                </a:cubicBezTo>
                <a:cubicBezTo>
                  <a:pt x="602388" y="1162974"/>
                  <a:pt x="640859" y="1160014"/>
                  <a:pt x="666012" y="1123024"/>
                </a:cubicBezTo>
                <a:cubicBezTo>
                  <a:pt x="691165" y="1086034"/>
                  <a:pt x="710400" y="988380"/>
                  <a:pt x="719278" y="945471"/>
                </a:cubicBezTo>
                <a:cubicBezTo>
                  <a:pt x="728156" y="902562"/>
                  <a:pt x="722237" y="896644"/>
                  <a:pt x="719278" y="865572"/>
                </a:cubicBezTo>
                <a:cubicBezTo>
                  <a:pt x="716319" y="834500"/>
                  <a:pt x="700043" y="781234"/>
                  <a:pt x="701523" y="759040"/>
                </a:cubicBezTo>
                <a:cubicBezTo>
                  <a:pt x="703003" y="736846"/>
                  <a:pt x="711880" y="739805"/>
                  <a:pt x="728156" y="732407"/>
                </a:cubicBezTo>
                <a:cubicBezTo>
                  <a:pt x="744432" y="725009"/>
                  <a:pt x="799177" y="714652"/>
                  <a:pt x="799177" y="714652"/>
                </a:cubicBezTo>
                <a:cubicBezTo>
                  <a:pt x="822851" y="708734"/>
                  <a:pt x="845045" y="701335"/>
                  <a:pt x="870198" y="696896"/>
                </a:cubicBezTo>
                <a:cubicBezTo>
                  <a:pt x="895351" y="692457"/>
                  <a:pt x="921984" y="685060"/>
                  <a:pt x="950097" y="688019"/>
                </a:cubicBezTo>
                <a:cubicBezTo>
                  <a:pt x="978210" y="690978"/>
                  <a:pt x="1018159" y="702815"/>
                  <a:pt x="1038874" y="714652"/>
                </a:cubicBezTo>
                <a:cubicBezTo>
                  <a:pt x="1059589" y="726489"/>
                  <a:pt x="1058109" y="750162"/>
                  <a:pt x="1074385" y="759040"/>
                </a:cubicBezTo>
                <a:cubicBezTo>
                  <a:pt x="1090661" y="767918"/>
                  <a:pt x="1124691" y="766438"/>
                  <a:pt x="1136528" y="767918"/>
                </a:cubicBezTo>
                <a:cubicBezTo>
                  <a:pt x="1148365" y="769398"/>
                  <a:pt x="1148365" y="776796"/>
                  <a:pt x="1145406" y="767918"/>
                </a:cubicBezTo>
                <a:cubicBezTo>
                  <a:pt x="1142447" y="759040"/>
                  <a:pt x="1136528" y="744244"/>
                  <a:pt x="1118773" y="714652"/>
                </a:cubicBezTo>
                <a:cubicBezTo>
                  <a:pt x="1101018" y="685060"/>
                  <a:pt x="1053670" y="627354"/>
                  <a:pt x="1038874" y="590364"/>
                </a:cubicBezTo>
                <a:cubicBezTo>
                  <a:pt x="1024078" y="553374"/>
                  <a:pt x="1047751" y="541537"/>
                  <a:pt x="1029996" y="492710"/>
                </a:cubicBezTo>
                <a:cubicBezTo>
                  <a:pt x="1012241" y="443883"/>
                  <a:pt x="956016" y="347708"/>
                  <a:pt x="932342" y="297401"/>
                </a:cubicBezTo>
                <a:cubicBezTo>
                  <a:pt x="908668" y="247094"/>
                  <a:pt x="905709" y="223421"/>
                  <a:pt x="887954" y="190869"/>
                </a:cubicBezTo>
                <a:cubicBezTo>
                  <a:pt x="870199" y="158317"/>
                  <a:pt x="843565" y="127245"/>
                  <a:pt x="825810" y="102092"/>
                </a:cubicBezTo>
                <a:cubicBezTo>
                  <a:pt x="808055" y="76939"/>
                  <a:pt x="797698" y="56225"/>
                  <a:pt x="781422" y="39949"/>
                </a:cubicBezTo>
                <a:cubicBezTo>
                  <a:pt x="765146" y="23673"/>
                  <a:pt x="751830" y="10356"/>
                  <a:pt x="728156" y="4438"/>
                </a:cubicBezTo>
                <a:cubicBezTo>
                  <a:pt x="704482" y="-1480"/>
                  <a:pt x="677849" y="-1480"/>
                  <a:pt x="639379" y="4438"/>
                </a:cubicBezTo>
                <a:cubicBezTo>
                  <a:pt x="600909" y="10356"/>
                  <a:pt x="532847" y="25153"/>
                  <a:pt x="497336" y="39949"/>
                </a:cubicBezTo>
                <a:cubicBezTo>
                  <a:pt x="461825" y="54745"/>
                  <a:pt x="469224" y="59184"/>
                  <a:pt x="426315" y="84337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3955003" y="1455780"/>
            <a:ext cx="776795" cy="840261"/>
          </a:xfrm>
          <a:custGeom>
            <a:avLst/>
            <a:gdLst>
              <a:gd name="connsiteX0" fmla="*/ 235257 w 776795"/>
              <a:gd name="connsiteY0" fmla="*/ 239855 h 840261"/>
              <a:gd name="connsiteX1" fmla="*/ 102092 w 776795"/>
              <a:gd name="connsiteY1" fmla="*/ 355265 h 840261"/>
              <a:gd name="connsiteX2" fmla="*/ 39948 w 776795"/>
              <a:gd name="connsiteY2" fmla="*/ 426286 h 840261"/>
              <a:gd name="connsiteX3" fmla="*/ 4438 w 776795"/>
              <a:gd name="connsiteY3" fmla="*/ 506185 h 840261"/>
              <a:gd name="connsiteX4" fmla="*/ 4438 w 776795"/>
              <a:gd name="connsiteY4" fmla="*/ 594962 h 840261"/>
              <a:gd name="connsiteX5" fmla="*/ 39948 w 776795"/>
              <a:gd name="connsiteY5" fmla="*/ 701494 h 840261"/>
              <a:gd name="connsiteX6" fmla="*/ 137603 w 776795"/>
              <a:gd name="connsiteY6" fmla="*/ 799148 h 840261"/>
              <a:gd name="connsiteX7" fmla="*/ 253013 w 776795"/>
              <a:gd name="connsiteY7" fmla="*/ 834659 h 840261"/>
              <a:gd name="connsiteX8" fmla="*/ 395055 w 776795"/>
              <a:gd name="connsiteY8" fmla="*/ 834659 h 840261"/>
              <a:gd name="connsiteX9" fmla="*/ 492710 w 776795"/>
              <a:gd name="connsiteY9" fmla="*/ 781393 h 840261"/>
              <a:gd name="connsiteX10" fmla="*/ 608119 w 776795"/>
              <a:gd name="connsiteY10" fmla="*/ 745882 h 840261"/>
              <a:gd name="connsiteX11" fmla="*/ 688018 w 776795"/>
              <a:gd name="connsiteY11" fmla="*/ 719249 h 840261"/>
              <a:gd name="connsiteX12" fmla="*/ 759040 w 776795"/>
              <a:gd name="connsiteY12" fmla="*/ 630472 h 840261"/>
              <a:gd name="connsiteX13" fmla="*/ 776795 w 776795"/>
              <a:gd name="connsiteY13" fmla="*/ 479552 h 840261"/>
              <a:gd name="connsiteX14" fmla="*/ 759040 w 776795"/>
              <a:gd name="connsiteY14" fmla="*/ 355265 h 840261"/>
              <a:gd name="connsiteX15" fmla="*/ 723529 w 776795"/>
              <a:gd name="connsiteY15" fmla="*/ 239855 h 840261"/>
              <a:gd name="connsiteX16" fmla="*/ 705774 w 776795"/>
              <a:gd name="connsiteY16" fmla="*/ 142201 h 840261"/>
              <a:gd name="connsiteX17" fmla="*/ 670263 w 776795"/>
              <a:gd name="connsiteY17" fmla="*/ 88935 h 840261"/>
              <a:gd name="connsiteX18" fmla="*/ 590364 w 776795"/>
              <a:gd name="connsiteY18" fmla="*/ 35669 h 840261"/>
              <a:gd name="connsiteX19" fmla="*/ 510465 w 776795"/>
              <a:gd name="connsiteY19" fmla="*/ 158 h 840261"/>
              <a:gd name="connsiteX20" fmla="*/ 430566 w 776795"/>
              <a:gd name="connsiteY20" fmla="*/ 26791 h 840261"/>
              <a:gd name="connsiteX21" fmla="*/ 368422 w 776795"/>
              <a:gd name="connsiteY21" fmla="*/ 115568 h 840261"/>
              <a:gd name="connsiteX22" fmla="*/ 235257 w 776795"/>
              <a:gd name="connsiteY22" fmla="*/ 239855 h 8402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76795" h="840261">
                <a:moveTo>
                  <a:pt x="235257" y="239855"/>
                </a:moveTo>
                <a:cubicBezTo>
                  <a:pt x="190869" y="279804"/>
                  <a:pt x="134643" y="324193"/>
                  <a:pt x="102092" y="355265"/>
                </a:cubicBezTo>
                <a:cubicBezTo>
                  <a:pt x="69541" y="386337"/>
                  <a:pt x="56224" y="401133"/>
                  <a:pt x="39948" y="426286"/>
                </a:cubicBezTo>
                <a:cubicBezTo>
                  <a:pt x="23672" y="451439"/>
                  <a:pt x="10356" y="478072"/>
                  <a:pt x="4438" y="506185"/>
                </a:cubicBezTo>
                <a:cubicBezTo>
                  <a:pt x="-1480" y="534298"/>
                  <a:pt x="-1480" y="562411"/>
                  <a:pt x="4438" y="594962"/>
                </a:cubicBezTo>
                <a:cubicBezTo>
                  <a:pt x="10356" y="627513"/>
                  <a:pt x="17754" y="667463"/>
                  <a:pt x="39948" y="701494"/>
                </a:cubicBezTo>
                <a:cubicBezTo>
                  <a:pt x="62142" y="735525"/>
                  <a:pt x="102092" y="776954"/>
                  <a:pt x="137603" y="799148"/>
                </a:cubicBezTo>
                <a:cubicBezTo>
                  <a:pt x="173114" y="821342"/>
                  <a:pt x="210104" y="828741"/>
                  <a:pt x="253013" y="834659"/>
                </a:cubicBezTo>
                <a:cubicBezTo>
                  <a:pt x="295922" y="840577"/>
                  <a:pt x="355105" y="843537"/>
                  <a:pt x="395055" y="834659"/>
                </a:cubicBezTo>
                <a:cubicBezTo>
                  <a:pt x="435005" y="825781"/>
                  <a:pt x="457199" y="796189"/>
                  <a:pt x="492710" y="781393"/>
                </a:cubicBezTo>
                <a:cubicBezTo>
                  <a:pt x="528221" y="766597"/>
                  <a:pt x="575568" y="756239"/>
                  <a:pt x="608119" y="745882"/>
                </a:cubicBezTo>
                <a:cubicBezTo>
                  <a:pt x="640670" y="735525"/>
                  <a:pt x="662865" y="738484"/>
                  <a:pt x="688018" y="719249"/>
                </a:cubicBezTo>
                <a:cubicBezTo>
                  <a:pt x="713171" y="700014"/>
                  <a:pt x="744244" y="670421"/>
                  <a:pt x="759040" y="630472"/>
                </a:cubicBezTo>
                <a:cubicBezTo>
                  <a:pt x="773836" y="590523"/>
                  <a:pt x="776795" y="525420"/>
                  <a:pt x="776795" y="479552"/>
                </a:cubicBezTo>
                <a:cubicBezTo>
                  <a:pt x="776795" y="433684"/>
                  <a:pt x="767918" y="395215"/>
                  <a:pt x="759040" y="355265"/>
                </a:cubicBezTo>
                <a:cubicBezTo>
                  <a:pt x="750162" y="315315"/>
                  <a:pt x="732407" y="275366"/>
                  <a:pt x="723529" y="239855"/>
                </a:cubicBezTo>
                <a:cubicBezTo>
                  <a:pt x="714651" y="204344"/>
                  <a:pt x="714652" y="167354"/>
                  <a:pt x="705774" y="142201"/>
                </a:cubicBezTo>
                <a:cubicBezTo>
                  <a:pt x="696896" y="117048"/>
                  <a:pt x="689498" y="106690"/>
                  <a:pt x="670263" y="88935"/>
                </a:cubicBezTo>
                <a:cubicBezTo>
                  <a:pt x="651028" y="71180"/>
                  <a:pt x="616997" y="50465"/>
                  <a:pt x="590364" y="35669"/>
                </a:cubicBezTo>
                <a:cubicBezTo>
                  <a:pt x="563731" y="20873"/>
                  <a:pt x="537098" y="1638"/>
                  <a:pt x="510465" y="158"/>
                </a:cubicBezTo>
                <a:cubicBezTo>
                  <a:pt x="483832" y="-1322"/>
                  <a:pt x="454240" y="7556"/>
                  <a:pt x="430566" y="26791"/>
                </a:cubicBezTo>
                <a:cubicBezTo>
                  <a:pt x="406892" y="46026"/>
                  <a:pt x="399494" y="81537"/>
                  <a:pt x="368422" y="115568"/>
                </a:cubicBezTo>
                <a:cubicBezTo>
                  <a:pt x="337350" y="149599"/>
                  <a:pt x="279645" y="199906"/>
                  <a:pt x="235257" y="239855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808520" y="1233996"/>
            <a:ext cx="648070" cy="932155"/>
          </a:xfrm>
          <a:custGeom>
            <a:avLst/>
            <a:gdLst>
              <a:gd name="connsiteX0" fmla="*/ 408373 w 648070"/>
              <a:gd name="connsiteY0" fmla="*/ 88777 h 932155"/>
              <a:gd name="connsiteX1" fmla="*/ 310719 w 648070"/>
              <a:gd name="connsiteY1" fmla="*/ 213064 h 932155"/>
              <a:gd name="connsiteX2" fmla="*/ 221942 w 648070"/>
              <a:gd name="connsiteY2" fmla="*/ 363985 h 932155"/>
              <a:gd name="connsiteX3" fmla="*/ 97655 w 648070"/>
              <a:gd name="connsiteY3" fmla="*/ 506027 h 932155"/>
              <a:gd name="connsiteX4" fmla="*/ 26633 w 648070"/>
              <a:gd name="connsiteY4" fmla="*/ 612559 h 932155"/>
              <a:gd name="connsiteX5" fmla="*/ 0 w 648070"/>
              <a:gd name="connsiteY5" fmla="*/ 701336 h 932155"/>
              <a:gd name="connsiteX6" fmla="*/ 8878 w 648070"/>
              <a:gd name="connsiteY6" fmla="*/ 754602 h 932155"/>
              <a:gd name="connsiteX7" fmla="*/ 44389 w 648070"/>
              <a:gd name="connsiteY7" fmla="*/ 878889 h 932155"/>
              <a:gd name="connsiteX8" fmla="*/ 88777 w 648070"/>
              <a:gd name="connsiteY8" fmla="*/ 932155 h 932155"/>
              <a:gd name="connsiteX9" fmla="*/ 142043 w 648070"/>
              <a:gd name="connsiteY9" fmla="*/ 932155 h 932155"/>
              <a:gd name="connsiteX10" fmla="*/ 150921 w 648070"/>
              <a:gd name="connsiteY10" fmla="*/ 878889 h 932155"/>
              <a:gd name="connsiteX11" fmla="*/ 124288 w 648070"/>
              <a:gd name="connsiteY11" fmla="*/ 763480 h 932155"/>
              <a:gd name="connsiteX12" fmla="*/ 142043 w 648070"/>
              <a:gd name="connsiteY12" fmla="*/ 683581 h 932155"/>
              <a:gd name="connsiteX13" fmla="*/ 248575 w 648070"/>
              <a:gd name="connsiteY13" fmla="*/ 550416 h 932155"/>
              <a:gd name="connsiteX14" fmla="*/ 372863 w 648070"/>
              <a:gd name="connsiteY14" fmla="*/ 435006 h 932155"/>
              <a:gd name="connsiteX15" fmla="*/ 479395 w 648070"/>
              <a:gd name="connsiteY15" fmla="*/ 328474 h 932155"/>
              <a:gd name="connsiteX16" fmla="*/ 568171 w 648070"/>
              <a:gd name="connsiteY16" fmla="*/ 221942 h 932155"/>
              <a:gd name="connsiteX17" fmla="*/ 612560 w 648070"/>
              <a:gd name="connsiteY17" fmla="*/ 221942 h 932155"/>
              <a:gd name="connsiteX18" fmla="*/ 648070 w 648070"/>
              <a:gd name="connsiteY18" fmla="*/ 213064 h 932155"/>
              <a:gd name="connsiteX19" fmla="*/ 594804 w 648070"/>
              <a:gd name="connsiteY19" fmla="*/ 142043 h 932155"/>
              <a:gd name="connsiteX20" fmla="*/ 559294 w 648070"/>
              <a:gd name="connsiteY20" fmla="*/ 79899 h 932155"/>
              <a:gd name="connsiteX21" fmla="*/ 532661 w 648070"/>
              <a:gd name="connsiteY21" fmla="*/ 17755 h 932155"/>
              <a:gd name="connsiteX22" fmla="*/ 488272 w 648070"/>
              <a:gd name="connsiteY22" fmla="*/ 0 h 932155"/>
              <a:gd name="connsiteX23" fmla="*/ 408373 w 648070"/>
              <a:gd name="connsiteY23" fmla="*/ 88777 h 9321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48070" h="932155">
                <a:moveTo>
                  <a:pt x="408373" y="88777"/>
                </a:moveTo>
                <a:lnTo>
                  <a:pt x="310719" y="213064"/>
                </a:lnTo>
                <a:lnTo>
                  <a:pt x="221942" y="363985"/>
                </a:lnTo>
                <a:lnTo>
                  <a:pt x="97655" y="506027"/>
                </a:lnTo>
                <a:lnTo>
                  <a:pt x="26633" y="612559"/>
                </a:lnTo>
                <a:lnTo>
                  <a:pt x="0" y="701336"/>
                </a:lnTo>
                <a:lnTo>
                  <a:pt x="8878" y="754602"/>
                </a:lnTo>
                <a:lnTo>
                  <a:pt x="44389" y="878889"/>
                </a:lnTo>
                <a:lnTo>
                  <a:pt x="88777" y="932155"/>
                </a:lnTo>
                <a:lnTo>
                  <a:pt x="142043" y="932155"/>
                </a:lnTo>
                <a:lnTo>
                  <a:pt x="150921" y="878889"/>
                </a:lnTo>
                <a:lnTo>
                  <a:pt x="124288" y="763480"/>
                </a:lnTo>
                <a:lnTo>
                  <a:pt x="142043" y="683581"/>
                </a:lnTo>
                <a:lnTo>
                  <a:pt x="248575" y="550416"/>
                </a:lnTo>
                <a:lnTo>
                  <a:pt x="372863" y="435006"/>
                </a:lnTo>
                <a:lnTo>
                  <a:pt x="479395" y="328474"/>
                </a:lnTo>
                <a:lnTo>
                  <a:pt x="568171" y="221942"/>
                </a:lnTo>
                <a:lnTo>
                  <a:pt x="612560" y="221942"/>
                </a:lnTo>
                <a:lnTo>
                  <a:pt x="648070" y="213064"/>
                </a:lnTo>
                <a:lnTo>
                  <a:pt x="594804" y="142043"/>
                </a:lnTo>
                <a:lnTo>
                  <a:pt x="559294" y="79899"/>
                </a:lnTo>
                <a:lnTo>
                  <a:pt x="532661" y="17755"/>
                </a:lnTo>
                <a:lnTo>
                  <a:pt x="488272" y="0"/>
                </a:lnTo>
                <a:lnTo>
                  <a:pt x="408373" y="88777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5539666" y="807868"/>
            <a:ext cx="337351" cy="843379"/>
          </a:xfrm>
          <a:custGeom>
            <a:avLst/>
            <a:gdLst>
              <a:gd name="connsiteX0" fmla="*/ 301841 w 337351"/>
              <a:gd name="connsiteY0" fmla="*/ 337351 h 843379"/>
              <a:gd name="connsiteX1" fmla="*/ 284085 w 337351"/>
              <a:gd name="connsiteY1" fmla="*/ 159798 h 843379"/>
              <a:gd name="connsiteX2" fmla="*/ 284085 w 337351"/>
              <a:gd name="connsiteY2" fmla="*/ 44388 h 843379"/>
              <a:gd name="connsiteX3" fmla="*/ 230819 w 337351"/>
              <a:gd name="connsiteY3" fmla="*/ 8878 h 843379"/>
              <a:gd name="connsiteX4" fmla="*/ 177553 w 337351"/>
              <a:gd name="connsiteY4" fmla="*/ 0 h 843379"/>
              <a:gd name="connsiteX5" fmla="*/ 159798 w 337351"/>
              <a:gd name="connsiteY5" fmla="*/ 0 h 843379"/>
              <a:gd name="connsiteX6" fmla="*/ 133165 w 337351"/>
              <a:gd name="connsiteY6" fmla="*/ 44388 h 843379"/>
              <a:gd name="connsiteX7" fmla="*/ 88777 w 337351"/>
              <a:gd name="connsiteY7" fmla="*/ 79899 h 843379"/>
              <a:gd name="connsiteX8" fmla="*/ 17755 w 337351"/>
              <a:gd name="connsiteY8" fmla="*/ 115410 h 843379"/>
              <a:gd name="connsiteX9" fmla="*/ 0 w 337351"/>
              <a:gd name="connsiteY9" fmla="*/ 142043 h 843379"/>
              <a:gd name="connsiteX10" fmla="*/ 17755 w 337351"/>
              <a:gd name="connsiteY10" fmla="*/ 221942 h 843379"/>
              <a:gd name="connsiteX11" fmla="*/ 88777 w 337351"/>
              <a:gd name="connsiteY11" fmla="*/ 390617 h 843379"/>
              <a:gd name="connsiteX12" fmla="*/ 133165 w 337351"/>
              <a:gd name="connsiteY12" fmla="*/ 506027 h 843379"/>
              <a:gd name="connsiteX13" fmla="*/ 186431 w 337351"/>
              <a:gd name="connsiteY13" fmla="*/ 639192 h 843379"/>
              <a:gd name="connsiteX14" fmla="*/ 239697 w 337351"/>
              <a:gd name="connsiteY14" fmla="*/ 745724 h 843379"/>
              <a:gd name="connsiteX15" fmla="*/ 292963 w 337351"/>
              <a:gd name="connsiteY15" fmla="*/ 816746 h 843379"/>
              <a:gd name="connsiteX16" fmla="*/ 337351 w 337351"/>
              <a:gd name="connsiteY16" fmla="*/ 843379 h 843379"/>
              <a:gd name="connsiteX17" fmla="*/ 337351 w 337351"/>
              <a:gd name="connsiteY17" fmla="*/ 772357 h 843379"/>
              <a:gd name="connsiteX18" fmla="*/ 310718 w 337351"/>
              <a:gd name="connsiteY18" fmla="*/ 612559 h 843379"/>
              <a:gd name="connsiteX19" fmla="*/ 301841 w 337351"/>
              <a:gd name="connsiteY19" fmla="*/ 337351 h 843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37351" h="843379">
                <a:moveTo>
                  <a:pt x="301841" y="337351"/>
                </a:moveTo>
                <a:lnTo>
                  <a:pt x="284085" y="159798"/>
                </a:lnTo>
                <a:lnTo>
                  <a:pt x="284085" y="44388"/>
                </a:lnTo>
                <a:lnTo>
                  <a:pt x="230819" y="8878"/>
                </a:lnTo>
                <a:lnTo>
                  <a:pt x="177553" y="0"/>
                </a:lnTo>
                <a:lnTo>
                  <a:pt x="159798" y="0"/>
                </a:lnTo>
                <a:lnTo>
                  <a:pt x="133165" y="44388"/>
                </a:lnTo>
                <a:lnTo>
                  <a:pt x="88777" y="79899"/>
                </a:lnTo>
                <a:lnTo>
                  <a:pt x="17755" y="115410"/>
                </a:lnTo>
                <a:lnTo>
                  <a:pt x="0" y="142043"/>
                </a:lnTo>
                <a:lnTo>
                  <a:pt x="17755" y="221942"/>
                </a:lnTo>
                <a:lnTo>
                  <a:pt x="88777" y="390617"/>
                </a:lnTo>
                <a:lnTo>
                  <a:pt x="133165" y="506027"/>
                </a:lnTo>
                <a:lnTo>
                  <a:pt x="186431" y="639192"/>
                </a:lnTo>
                <a:lnTo>
                  <a:pt x="239697" y="745724"/>
                </a:lnTo>
                <a:lnTo>
                  <a:pt x="292963" y="816746"/>
                </a:lnTo>
                <a:lnTo>
                  <a:pt x="337351" y="843379"/>
                </a:lnTo>
                <a:lnTo>
                  <a:pt x="337351" y="772357"/>
                </a:lnTo>
                <a:lnTo>
                  <a:pt x="310718" y="612559"/>
                </a:lnTo>
                <a:lnTo>
                  <a:pt x="301841" y="337351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5078027" y="1447060"/>
            <a:ext cx="532660" cy="550416"/>
          </a:xfrm>
          <a:custGeom>
            <a:avLst/>
            <a:gdLst>
              <a:gd name="connsiteX0" fmla="*/ 213064 w 532660"/>
              <a:gd name="connsiteY0" fmla="*/ 8878 h 550416"/>
              <a:gd name="connsiteX1" fmla="*/ 159798 w 532660"/>
              <a:gd name="connsiteY1" fmla="*/ 26633 h 550416"/>
              <a:gd name="connsiteX2" fmla="*/ 97655 w 532660"/>
              <a:gd name="connsiteY2" fmla="*/ 26633 h 550416"/>
              <a:gd name="connsiteX3" fmla="*/ 44389 w 532660"/>
              <a:gd name="connsiteY3" fmla="*/ 44389 h 550416"/>
              <a:gd name="connsiteX4" fmla="*/ 62144 w 532660"/>
              <a:gd name="connsiteY4" fmla="*/ 142043 h 550416"/>
              <a:gd name="connsiteX5" fmla="*/ 62144 w 532660"/>
              <a:gd name="connsiteY5" fmla="*/ 257453 h 550416"/>
              <a:gd name="connsiteX6" fmla="*/ 44389 w 532660"/>
              <a:gd name="connsiteY6" fmla="*/ 301841 h 550416"/>
              <a:gd name="connsiteX7" fmla="*/ 17756 w 532660"/>
              <a:gd name="connsiteY7" fmla="*/ 381740 h 550416"/>
              <a:gd name="connsiteX8" fmla="*/ 0 w 532660"/>
              <a:gd name="connsiteY8" fmla="*/ 443884 h 550416"/>
              <a:gd name="connsiteX9" fmla="*/ 0 w 532660"/>
              <a:gd name="connsiteY9" fmla="*/ 479394 h 550416"/>
              <a:gd name="connsiteX10" fmla="*/ 71022 w 532660"/>
              <a:gd name="connsiteY10" fmla="*/ 550416 h 550416"/>
              <a:gd name="connsiteX11" fmla="*/ 230820 w 532660"/>
              <a:gd name="connsiteY11" fmla="*/ 550416 h 550416"/>
              <a:gd name="connsiteX12" fmla="*/ 372862 w 532660"/>
              <a:gd name="connsiteY12" fmla="*/ 532660 h 550416"/>
              <a:gd name="connsiteX13" fmla="*/ 488272 w 532660"/>
              <a:gd name="connsiteY13" fmla="*/ 443884 h 550416"/>
              <a:gd name="connsiteX14" fmla="*/ 514905 w 532660"/>
              <a:gd name="connsiteY14" fmla="*/ 337352 h 550416"/>
              <a:gd name="connsiteX15" fmla="*/ 532660 w 532660"/>
              <a:gd name="connsiteY15" fmla="*/ 257453 h 550416"/>
              <a:gd name="connsiteX16" fmla="*/ 523783 w 532660"/>
              <a:gd name="connsiteY16" fmla="*/ 150921 h 550416"/>
              <a:gd name="connsiteX17" fmla="*/ 461639 w 532660"/>
              <a:gd name="connsiteY17" fmla="*/ 88777 h 550416"/>
              <a:gd name="connsiteX18" fmla="*/ 390618 w 532660"/>
              <a:gd name="connsiteY18" fmla="*/ 71022 h 550416"/>
              <a:gd name="connsiteX19" fmla="*/ 310719 w 532660"/>
              <a:gd name="connsiteY19" fmla="*/ 0 h 550416"/>
              <a:gd name="connsiteX20" fmla="*/ 213064 w 532660"/>
              <a:gd name="connsiteY20" fmla="*/ 8878 h 5504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32660" h="550416">
                <a:moveTo>
                  <a:pt x="213064" y="8878"/>
                </a:moveTo>
                <a:lnTo>
                  <a:pt x="159798" y="26633"/>
                </a:lnTo>
                <a:lnTo>
                  <a:pt x="97655" y="26633"/>
                </a:lnTo>
                <a:lnTo>
                  <a:pt x="44389" y="44389"/>
                </a:lnTo>
                <a:lnTo>
                  <a:pt x="62144" y="142043"/>
                </a:lnTo>
                <a:lnTo>
                  <a:pt x="62144" y="257453"/>
                </a:lnTo>
                <a:lnTo>
                  <a:pt x="44389" y="301841"/>
                </a:lnTo>
                <a:lnTo>
                  <a:pt x="17756" y="381740"/>
                </a:lnTo>
                <a:lnTo>
                  <a:pt x="0" y="443884"/>
                </a:lnTo>
                <a:lnTo>
                  <a:pt x="0" y="479394"/>
                </a:lnTo>
                <a:lnTo>
                  <a:pt x="71022" y="550416"/>
                </a:lnTo>
                <a:lnTo>
                  <a:pt x="230820" y="550416"/>
                </a:lnTo>
                <a:lnTo>
                  <a:pt x="372862" y="532660"/>
                </a:lnTo>
                <a:lnTo>
                  <a:pt x="488272" y="443884"/>
                </a:lnTo>
                <a:lnTo>
                  <a:pt x="514905" y="337352"/>
                </a:lnTo>
                <a:lnTo>
                  <a:pt x="532660" y="257453"/>
                </a:lnTo>
                <a:lnTo>
                  <a:pt x="523783" y="150921"/>
                </a:lnTo>
                <a:lnTo>
                  <a:pt x="461639" y="88777"/>
                </a:lnTo>
                <a:lnTo>
                  <a:pt x="390618" y="71022"/>
                </a:lnTo>
                <a:lnTo>
                  <a:pt x="310719" y="0"/>
                </a:lnTo>
                <a:lnTo>
                  <a:pt x="213064" y="887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422677" y="975866"/>
            <a:ext cx="5527448" cy="925299"/>
            <a:chOff x="484466" y="3854598"/>
            <a:chExt cx="5527448" cy="925299"/>
          </a:xfrm>
        </p:grpSpPr>
        <p:sp>
          <p:nvSpPr>
            <p:cNvPr id="26" name="TextBox 25"/>
            <p:cNvSpPr txBox="1"/>
            <p:nvPr/>
          </p:nvSpPr>
          <p:spPr>
            <a:xfrm>
              <a:off x="484466" y="4410565"/>
              <a:ext cx="206979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Nucleus </a:t>
              </a:r>
              <a:r>
                <a:rPr lang="en-US" b="1" dirty="0" err="1" smtClean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Gracilus</a:t>
              </a:r>
              <a:endParaRPr lang="en-US" b="1" dirty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570768" y="3854598"/>
              <a:ext cx="44114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 Black" panose="020B0A04020102020204" pitchFamily="34" charset="0"/>
                </a:rPr>
                <a:t>NG</a:t>
              </a:r>
              <a:endParaRPr lang="en-US" sz="1200" dirty="0">
                <a:latin typeface="Arial Black" panose="020B0A04020102020204" pitchFamily="34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422677" y="1597433"/>
            <a:ext cx="5128565" cy="631632"/>
            <a:chOff x="484466" y="4476165"/>
            <a:chExt cx="5128565" cy="631632"/>
          </a:xfrm>
        </p:grpSpPr>
        <p:sp>
          <p:nvSpPr>
            <p:cNvPr id="27" name="TextBox 26"/>
            <p:cNvSpPr txBox="1"/>
            <p:nvPr/>
          </p:nvSpPr>
          <p:spPr>
            <a:xfrm>
              <a:off x="484466" y="4738465"/>
              <a:ext cx="23391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Nucleus </a:t>
              </a:r>
              <a:r>
                <a:rPr lang="en-US" b="1" dirty="0" err="1" smtClean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Cunneatus</a:t>
              </a:r>
              <a:endParaRPr lang="en-US" b="1" dirty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179899" y="4476165"/>
              <a:ext cx="43313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>
                  <a:latin typeface="Arial Black" panose="020B0A04020102020204" pitchFamily="34" charset="0"/>
                </a:rPr>
                <a:t>NC</a:t>
              </a:r>
              <a:endParaRPr lang="en-US" sz="1200" dirty="0">
                <a:latin typeface="Arial Black" panose="020B0A04020102020204" pitchFamily="34" charset="0"/>
              </a:endParaRPr>
            </a:p>
          </p:txBody>
        </p:sp>
      </p:grpSp>
      <p:sp>
        <p:nvSpPr>
          <p:cNvPr id="32" name="Freeform 31"/>
          <p:cNvSpPr/>
          <p:nvPr/>
        </p:nvSpPr>
        <p:spPr>
          <a:xfrm>
            <a:off x="3773010" y="2032986"/>
            <a:ext cx="550415" cy="1154097"/>
          </a:xfrm>
          <a:custGeom>
            <a:avLst/>
            <a:gdLst>
              <a:gd name="connsiteX0" fmla="*/ 17755 w 550415"/>
              <a:gd name="connsiteY0" fmla="*/ 0 h 1154097"/>
              <a:gd name="connsiteX1" fmla="*/ 0 w 550415"/>
              <a:gd name="connsiteY1" fmla="*/ 168676 h 1154097"/>
              <a:gd name="connsiteX2" fmla="*/ 0 w 550415"/>
              <a:gd name="connsiteY2" fmla="*/ 363985 h 1154097"/>
              <a:gd name="connsiteX3" fmla="*/ 106532 w 550415"/>
              <a:gd name="connsiteY3" fmla="*/ 674703 h 1154097"/>
              <a:gd name="connsiteX4" fmla="*/ 168675 w 550415"/>
              <a:gd name="connsiteY4" fmla="*/ 870012 h 1154097"/>
              <a:gd name="connsiteX5" fmla="*/ 257452 w 550415"/>
              <a:gd name="connsiteY5" fmla="*/ 1056443 h 1154097"/>
              <a:gd name="connsiteX6" fmla="*/ 301840 w 550415"/>
              <a:gd name="connsiteY6" fmla="*/ 1118587 h 1154097"/>
              <a:gd name="connsiteX7" fmla="*/ 372862 w 550415"/>
              <a:gd name="connsiteY7" fmla="*/ 1154097 h 1154097"/>
              <a:gd name="connsiteX8" fmla="*/ 470516 w 550415"/>
              <a:gd name="connsiteY8" fmla="*/ 1145220 h 1154097"/>
              <a:gd name="connsiteX9" fmla="*/ 550415 w 550415"/>
              <a:gd name="connsiteY9" fmla="*/ 1109709 h 1154097"/>
              <a:gd name="connsiteX10" fmla="*/ 523782 w 550415"/>
              <a:gd name="connsiteY10" fmla="*/ 1020932 h 1154097"/>
              <a:gd name="connsiteX11" fmla="*/ 443883 w 550415"/>
              <a:gd name="connsiteY11" fmla="*/ 861134 h 1154097"/>
              <a:gd name="connsiteX12" fmla="*/ 399495 w 550415"/>
              <a:gd name="connsiteY12" fmla="*/ 710214 h 1154097"/>
              <a:gd name="connsiteX13" fmla="*/ 363984 w 550415"/>
              <a:gd name="connsiteY13" fmla="*/ 568171 h 1154097"/>
              <a:gd name="connsiteX14" fmla="*/ 328473 w 550415"/>
              <a:gd name="connsiteY14" fmla="*/ 479395 h 1154097"/>
              <a:gd name="connsiteX15" fmla="*/ 239697 w 550415"/>
              <a:gd name="connsiteY15" fmla="*/ 337352 h 1154097"/>
              <a:gd name="connsiteX16" fmla="*/ 177553 w 550415"/>
              <a:gd name="connsiteY16" fmla="*/ 248575 h 1154097"/>
              <a:gd name="connsiteX17" fmla="*/ 133165 w 550415"/>
              <a:gd name="connsiteY17" fmla="*/ 177554 h 1154097"/>
              <a:gd name="connsiteX18" fmla="*/ 88776 w 550415"/>
              <a:gd name="connsiteY18" fmla="*/ 97655 h 1154097"/>
              <a:gd name="connsiteX19" fmla="*/ 17755 w 550415"/>
              <a:gd name="connsiteY19" fmla="*/ 0 h 11540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550415" h="1154097">
                <a:moveTo>
                  <a:pt x="17755" y="0"/>
                </a:moveTo>
                <a:lnTo>
                  <a:pt x="0" y="168676"/>
                </a:lnTo>
                <a:lnTo>
                  <a:pt x="0" y="363985"/>
                </a:lnTo>
                <a:lnTo>
                  <a:pt x="106532" y="674703"/>
                </a:lnTo>
                <a:lnTo>
                  <a:pt x="168675" y="870012"/>
                </a:lnTo>
                <a:lnTo>
                  <a:pt x="257452" y="1056443"/>
                </a:lnTo>
                <a:lnTo>
                  <a:pt x="301840" y="1118587"/>
                </a:lnTo>
                <a:lnTo>
                  <a:pt x="372862" y="1154097"/>
                </a:lnTo>
                <a:lnTo>
                  <a:pt x="470516" y="1145220"/>
                </a:lnTo>
                <a:lnTo>
                  <a:pt x="550415" y="1109709"/>
                </a:lnTo>
                <a:lnTo>
                  <a:pt x="523782" y="1020932"/>
                </a:lnTo>
                <a:lnTo>
                  <a:pt x="443883" y="861134"/>
                </a:lnTo>
                <a:lnTo>
                  <a:pt x="399495" y="710214"/>
                </a:lnTo>
                <a:lnTo>
                  <a:pt x="363984" y="568171"/>
                </a:lnTo>
                <a:lnTo>
                  <a:pt x="328473" y="479395"/>
                </a:lnTo>
                <a:lnTo>
                  <a:pt x="239697" y="337352"/>
                </a:lnTo>
                <a:lnTo>
                  <a:pt x="177553" y="248575"/>
                </a:lnTo>
                <a:lnTo>
                  <a:pt x="133165" y="177554"/>
                </a:lnTo>
                <a:lnTo>
                  <a:pt x="88776" y="97655"/>
                </a:lnTo>
                <a:lnTo>
                  <a:pt x="17755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4119239" y="3187083"/>
            <a:ext cx="559293" cy="594804"/>
          </a:xfrm>
          <a:custGeom>
            <a:avLst/>
            <a:gdLst>
              <a:gd name="connsiteX0" fmla="*/ 195309 w 559293"/>
              <a:gd name="connsiteY0" fmla="*/ 337352 h 594804"/>
              <a:gd name="connsiteX1" fmla="*/ 284085 w 559293"/>
              <a:gd name="connsiteY1" fmla="*/ 443884 h 594804"/>
              <a:gd name="connsiteX2" fmla="*/ 390617 w 559293"/>
              <a:gd name="connsiteY2" fmla="*/ 577049 h 594804"/>
              <a:gd name="connsiteX3" fmla="*/ 470516 w 559293"/>
              <a:gd name="connsiteY3" fmla="*/ 594804 h 594804"/>
              <a:gd name="connsiteX4" fmla="*/ 532660 w 559293"/>
              <a:gd name="connsiteY4" fmla="*/ 568171 h 594804"/>
              <a:gd name="connsiteX5" fmla="*/ 559293 w 559293"/>
              <a:gd name="connsiteY5" fmla="*/ 506028 h 594804"/>
              <a:gd name="connsiteX6" fmla="*/ 550415 w 559293"/>
              <a:gd name="connsiteY6" fmla="*/ 390618 h 594804"/>
              <a:gd name="connsiteX7" fmla="*/ 479394 w 559293"/>
              <a:gd name="connsiteY7" fmla="*/ 292964 h 594804"/>
              <a:gd name="connsiteX8" fmla="*/ 372862 w 559293"/>
              <a:gd name="connsiteY8" fmla="*/ 168676 h 594804"/>
              <a:gd name="connsiteX9" fmla="*/ 292963 w 559293"/>
              <a:gd name="connsiteY9" fmla="*/ 62144 h 594804"/>
              <a:gd name="connsiteX10" fmla="*/ 230819 w 559293"/>
              <a:gd name="connsiteY10" fmla="*/ 8878 h 594804"/>
              <a:gd name="connsiteX11" fmla="*/ 204186 w 559293"/>
              <a:gd name="connsiteY11" fmla="*/ 0 h 594804"/>
              <a:gd name="connsiteX12" fmla="*/ 133165 w 559293"/>
              <a:gd name="connsiteY12" fmla="*/ 0 h 594804"/>
              <a:gd name="connsiteX13" fmla="*/ 44388 w 559293"/>
              <a:gd name="connsiteY13" fmla="*/ 17756 h 594804"/>
              <a:gd name="connsiteX14" fmla="*/ 8878 w 559293"/>
              <a:gd name="connsiteY14" fmla="*/ 35511 h 594804"/>
              <a:gd name="connsiteX15" fmla="*/ 0 w 559293"/>
              <a:gd name="connsiteY15" fmla="*/ 79900 h 594804"/>
              <a:gd name="connsiteX16" fmla="*/ 44388 w 559293"/>
              <a:gd name="connsiteY16" fmla="*/ 159799 h 594804"/>
              <a:gd name="connsiteX17" fmla="*/ 124287 w 559293"/>
              <a:gd name="connsiteY17" fmla="*/ 266331 h 594804"/>
              <a:gd name="connsiteX18" fmla="*/ 195309 w 559293"/>
              <a:gd name="connsiteY18" fmla="*/ 337352 h 59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59293" h="594804">
                <a:moveTo>
                  <a:pt x="195309" y="337352"/>
                </a:moveTo>
                <a:lnTo>
                  <a:pt x="284085" y="443884"/>
                </a:lnTo>
                <a:lnTo>
                  <a:pt x="390617" y="577049"/>
                </a:lnTo>
                <a:lnTo>
                  <a:pt x="470516" y="594804"/>
                </a:lnTo>
                <a:lnTo>
                  <a:pt x="532660" y="568171"/>
                </a:lnTo>
                <a:lnTo>
                  <a:pt x="559293" y="506028"/>
                </a:lnTo>
                <a:lnTo>
                  <a:pt x="550415" y="390618"/>
                </a:lnTo>
                <a:lnTo>
                  <a:pt x="479394" y="292964"/>
                </a:lnTo>
                <a:lnTo>
                  <a:pt x="372862" y="168676"/>
                </a:lnTo>
                <a:lnTo>
                  <a:pt x="292963" y="62144"/>
                </a:lnTo>
                <a:lnTo>
                  <a:pt x="230819" y="8878"/>
                </a:lnTo>
                <a:lnTo>
                  <a:pt x="204186" y="0"/>
                </a:lnTo>
                <a:lnTo>
                  <a:pt x="133165" y="0"/>
                </a:lnTo>
                <a:lnTo>
                  <a:pt x="44388" y="17756"/>
                </a:lnTo>
                <a:lnTo>
                  <a:pt x="8878" y="35511"/>
                </a:lnTo>
                <a:lnTo>
                  <a:pt x="0" y="79900"/>
                </a:lnTo>
                <a:lnTo>
                  <a:pt x="44388" y="159799"/>
                </a:lnTo>
                <a:lnTo>
                  <a:pt x="124287" y="266331"/>
                </a:lnTo>
                <a:lnTo>
                  <a:pt x="195309" y="33735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 rot="19967035">
            <a:off x="4176026" y="2359180"/>
            <a:ext cx="399495" cy="443883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4412202" y="2894120"/>
            <a:ext cx="585926" cy="896645"/>
          </a:xfrm>
          <a:custGeom>
            <a:avLst/>
            <a:gdLst>
              <a:gd name="connsiteX0" fmla="*/ 239697 w 585926"/>
              <a:gd name="connsiteY0" fmla="*/ 0 h 896645"/>
              <a:gd name="connsiteX1" fmla="*/ 106532 w 585926"/>
              <a:gd name="connsiteY1" fmla="*/ 44389 h 896645"/>
              <a:gd name="connsiteX2" fmla="*/ 17755 w 585926"/>
              <a:gd name="connsiteY2" fmla="*/ 88777 h 896645"/>
              <a:gd name="connsiteX3" fmla="*/ 8878 w 585926"/>
              <a:gd name="connsiteY3" fmla="*/ 133165 h 896645"/>
              <a:gd name="connsiteX4" fmla="*/ 0 w 585926"/>
              <a:gd name="connsiteY4" fmla="*/ 239697 h 896645"/>
              <a:gd name="connsiteX5" fmla="*/ 53266 w 585926"/>
              <a:gd name="connsiteY5" fmla="*/ 328474 h 896645"/>
              <a:gd name="connsiteX6" fmla="*/ 150920 w 585926"/>
              <a:gd name="connsiteY6" fmla="*/ 470517 h 896645"/>
              <a:gd name="connsiteX7" fmla="*/ 230819 w 585926"/>
              <a:gd name="connsiteY7" fmla="*/ 594804 h 896645"/>
              <a:gd name="connsiteX8" fmla="*/ 284085 w 585926"/>
              <a:gd name="connsiteY8" fmla="*/ 683581 h 896645"/>
              <a:gd name="connsiteX9" fmla="*/ 363984 w 585926"/>
              <a:gd name="connsiteY9" fmla="*/ 763480 h 896645"/>
              <a:gd name="connsiteX10" fmla="*/ 443883 w 585926"/>
              <a:gd name="connsiteY10" fmla="*/ 870012 h 896645"/>
              <a:gd name="connsiteX11" fmla="*/ 479394 w 585926"/>
              <a:gd name="connsiteY11" fmla="*/ 896645 h 896645"/>
              <a:gd name="connsiteX12" fmla="*/ 559293 w 585926"/>
              <a:gd name="connsiteY12" fmla="*/ 896645 h 896645"/>
              <a:gd name="connsiteX13" fmla="*/ 585926 w 585926"/>
              <a:gd name="connsiteY13" fmla="*/ 816746 h 896645"/>
              <a:gd name="connsiteX14" fmla="*/ 550415 w 585926"/>
              <a:gd name="connsiteY14" fmla="*/ 665826 h 896645"/>
              <a:gd name="connsiteX15" fmla="*/ 497149 w 585926"/>
              <a:gd name="connsiteY15" fmla="*/ 541538 h 896645"/>
              <a:gd name="connsiteX16" fmla="*/ 435006 w 585926"/>
              <a:gd name="connsiteY16" fmla="*/ 390618 h 896645"/>
              <a:gd name="connsiteX17" fmla="*/ 390617 w 585926"/>
              <a:gd name="connsiteY17" fmla="*/ 230820 h 896645"/>
              <a:gd name="connsiteX18" fmla="*/ 310718 w 585926"/>
              <a:gd name="connsiteY18" fmla="*/ 142043 h 896645"/>
              <a:gd name="connsiteX19" fmla="*/ 257452 w 585926"/>
              <a:gd name="connsiteY19" fmla="*/ 71022 h 896645"/>
              <a:gd name="connsiteX20" fmla="*/ 168676 w 585926"/>
              <a:gd name="connsiteY20" fmla="*/ 35511 h 896645"/>
              <a:gd name="connsiteX21" fmla="*/ 239697 w 585926"/>
              <a:gd name="connsiteY21" fmla="*/ 0 h 8966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85926" h="896645">
                <a:moveTo>
                  <a:pt x="239697" y="0"/>
                </a:moveTo>
                <a:lnTo>
                  <a:pt x="106532" y="44389"/>
                </a:lnTo>
                <a:lnTo>
                  <a:pt x="17755" y="88777"/>
                </a:lnTo>
                <a:lnTo>
                  <a:pt x="8878" y="133165"/>
                </a:lnTo>
                <a:lnTo>
                  <a:pt x="0" y="239697"/>
                </a:lnTo>
                <a:lnTo>
                  <a:pt x="53266" y="328474"/>
                </a:lnTo>
                <a:lnTo>
                  <a:pt x="150920" y="470517"/>
                </a:lnTo>
                <a:lnTo>
                  <a:pt x="230819" y="594804"/>
                </a:lnTo>
                <a:lnTo>
                  <a:pt x="284085" y="683581"/>
                </a:lnTo>
                <a:lnTo>
                  <a:pt x="363984" y="763480"/>
                </a:lnTo>
                <a:lnTo>
                  <a:pt x="443883" y="870012"/>
                </a:lnTo>
                <a:lnTo>
                  <a:pt x="479394" y="896645"/>
                </a:lnTo>
                <a:lnTo>
                  <a:pt x="559293" y="896645"/>
                </a:lnTo>
                <a:lnTo>
                  <a:pt x="585926" y="816746"/>
                </a:lnTo>
                <a:lnTo>
                  <a:pt x="550415" y="665826"/>
                </a:lnTo>
                <a:lnTo>
                  <a:pt x="497149" y="541538"/>
                </a:lnTo>
                <a:lnTo>
                  <a:pt x="435006" y="390618"/>
                </a:lnTo>
                <a:lnTo>
                  <a:pt x="390617" y="230820"/>
                </a:lnTo>
                <a:lnTo>
                  <a:pt x="310718" y="142043"/>
                </a:lnTo>
                <a:lnTo>
                  <a:pt x="257452" y="71022"/>
                </a:lnTo>
                <a:lnTo>
                  <a:pt x="168676" y="35511"/>
                </a:lnTo>
                <a:lnTo>
                  <a:pt x="239697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1" name="Group 40"/>
          <p:cNvGrpSpPr/>
          <p:nvPr/>
        </p:nvGrpSpPr>
        <p:grpSpPr>
          <a:xfrm>
            <a:off x="4864640" y="2009957"/>
            <a:ext cx="2867810" cy="2464717"/>
            <a:chOff x="4864640" y="2009957"/>
            <a:chExt cx="2867810" cy="2464717"/>
          </a:xfrm>
        </p:grpSpPr>
        <p:sp>
          <p:nvSpPr>
            <p:cNvPr id="36" name="Freeform 35"/>
            <p:cNvSpPr/>
            <p:nvPr/>
          </p:nvSpPr>
          <p:spPr>
            <a:xfrm>
              <a:off x="4864640" y="2009957"/>
              <a:ext cx="2086928" cy="2389178"/>
            </a:xfrm>
            <a:custGeom>
              <a:avLst/>
              <a:gdLst>
                <a:gd name="connsiteX0" fmla="*/ 1589426 w 2086928"/>
                <a:gd name="connsiteY0" fmla="*/ 14152 h 2389178"/>
                <a:gd name="connsiteX1" fmla="*/ 1429628 w 2086928"/>
                <a:gd name="connsiteY1" fmla="*/ 85173 h 2389178"/>
                <a:gd name="connsiteX2" fmla="*/ 1323096 w 2086928"/>
                <a:gd name="connsiteY2" fmla="*/ 165072 h 2389178"/>
                <a:gd name="connsiteX3" fmla="*/ 1198809 w 2086928"/>
                <a:gd name="connsiteY3" fmla="*/ 182827 h 2389178"/>
                <a:gd name="connsiteX4" fmla="*/ 1127787 w 2086928"/>
                <a:gd name="connsiteY4" fmla="*/ 280482 h 2389178"/>
                <a:gd name="connsiteX5" fmla="*/ 1083399 w 2086928"/>
                <a:gd name="connsiteY5" fmla="*/ 422525 h 2389178"/>
                <a:gd name="connsiteX6" fmla="*/ 1039010 w 2086928"/>
                <a:gd name="connsiteY6" fmla="*/ 458035 h 2389178"/>
                <a:gd name="connsiteX7" fmla="*/ 1012377 w 2086928"/>
                <a:gd name="connsiteY7" fmla="*/ 458035 h 2389178"/>
                <a:gd name="connsiteX8" fmla="*/ 959111 w 2086928"/>
                <a:gd name="connsiteY8" fmla="*/ 431402 h 2389178"/>
                <a:gd name="connsiteX9" fmla="*/ 879212 w 2086928"/>
                <a:gd name="connsiteY9" fmla="*/ 413647 h 2389178"/>
                <a:gd name="connsiteX10" fmla="*/ 772680 w 2086928"/>
                <a:gd name="connsiteY10" fmla="*/ 458035 h 2389178"/>
                <a:gd name="connsiteX11" fmla="*/ 612882 w 2086928"/>
                <a:gd name="connsiteY11" fmla="*/ 591200 h 2389178"/>
                <a:gd name="connsiteX12" fmla="*/ 532983 w 2086928"/>
                <a:gd name="connsiteY12" fmla="*/ 688855 h 2389178"/>
                <a:gd name="connsiteX13" fmla="*/ 461962 w 2086928"/>
                <a:gd name="connsiteY13" fmla="*/ 795387 h 2389178"/>
                <a:gd name="connsiteX14" fmla="*/ 435329 w 2086928"/>
                <a:gd name="connsiteY14" fmla="*/ 901919 h 2389178"/>
                <a:gd name="connsiteX15" fmla="*/ 390941 w 2086928"/>
                <a:gd name="connsiteY15" fmla="*/ 1132738 h 2389178"/>
                <a:gd name="connsiteX16" fmla="*/ 382063 w 2086928"/>
                <a:gd name="connsiteY16" fmla="*/ 1274781 h 2389178"/>
                <a:gd name="connsiteX17" fmla="*/ 364308 w 2086928"/>
                <a:gd name="connsiteY17" fmla="*/ 1381313 h 2389178"/>
                <a:gd name="connsiteX18" fmla="*/ 373185 w 2086928"/>
                <a:gd name="connsiteY18" fmla="*/ 1532233 h 2389178"/>
                <a:gd name="connsiteX19" fmla="*/ 346552 w 2086928"/>
                <a:gd name="connsiteY19" fmla="*/ 1683154 h 2389178"/>
                <a:gd name="connsiteX20" fmla="*/ 231143 w 2086928"/>
                <a:gd name="connsiteY20" fmla="*/ 1789686 h 2389178"/>
                <a:gd name="connsiteX21" fmla="*/ 124610 w 2086928"/>
                <a:gd name="connsiteY21" fmla="*/ 1878462 h 2389178"/>
                <a:gd name="connsiteX22" fmla="*/ 35834 w 2086928"/>
                <a:gd name="connsiteY22" fmla="*/ 1940606 h 2389178"/>
                <a:gd name="connsiteX23" fmla="*/ 323 w 2086928"/>
                <a:gd name="connsiteY23" fmla="*/ 2064893 h 2389178"/>
                <a:gd name="connsiteX24" fmla="*/ 53589 w 2086928"/>
                <a:gd name="connsiteY24" fmla="*/ 2144793 h 2389178"/>
                <a:gd name="connsiteX25" fmla="*/ 151243 w 2086928"/>
                <a:gd name="connsiteY25" fmla="*/ 2242447 h 2389178"/>
                <a:gd name="connsiteX26" fmla="*/ 319919 w 2086928"/>
                <a:gd name="connsiteY26" fmla="*/ 2331224 h 2389178"/>
                <a:gd name="connsiteX27" fmla="*/ 532983 w 2086928"/>
                <a:gd name="connsiteY27" fmla="*/ 2384490 h 2389178"/>
                <a:gd name="connsiteX28" fmla="*/ 737170 w 2086928"/>
                <a:gd name="connsiteY28" fmla="*/ 2384490 h 2389178"/>
                <a:gd name="connsiteX29" fmla="*/ 888090 w 2086928"/>
                <a:gd name="connsiteY29" fmla="*/ 2366734 h 2389178"/>
                <a:gd name="connsiteX30" fmla="*/ 959111 w 2086928"/>
                <a:gd name="connsiteY30" fmla="*/ 2295713 h 2389178"/>
                <a:gd name="connsiteX31" fmla="*/ 1012377 w 2086928"/>
                <a:gd name="connsiteY31" fmla="*/ 2198059 h 2389178"/>
                <a:gd name="connsiteX32" fmla="*/ 1021255 w 2086928"/>
                <a:gd name="connsiteY32" fmla="*/ 2109282 h 2389178"/>
                <a:gd name="connsiteX33" fmla="*/ 967989 w 2086928"/>
                <a:gd name="connsiteY33" fmla="*/ 1922851 h 2389178"/>
                <a:gd name="connsiteX34" fmla="*/ 967989 w 2086928"/>
                <a:gd name="connsiteY34" fmla="*/ 1718664 h 2389178"/>
                <a:gd name="connsiteX35" fmla="*/ 994622 w 2086928"/>
                <a:gd name="connsiteY35" fmla="*/ 1612132 h 2389178"/>
                <a:gd name="connsiteX36" fmla="*/ 1110032 w 2086928"/>
                <a:gd name="connsiteY36" fmla="*/ 1496723 h 2389178"/>
                <a:gd name="connsiteX37" fmla="*/ 1234319 w 2086928"/>
                <a:gd name="connsiteY37" fmla="*/ 1372435 h 2389178"/>
                <a:gd name="connsiteX38" fmla="*/ 1402995 w 2086928"/>
                <a:gd name="connsiteY38" fmla="*/ 1248148 h 2389178"/>
                <a:gd name="connsiteX39" fmla="*/ 1580548 w 2086928"/>
                <a:gd name="connsiteY39" fmla="*/ 1114983 h 2389178"/>
                <a:gd name="connsiteX40" fmla="*/ 1766979 w 2086928"/>
                <a:gd name="connsiteY40" fmla="*/ 946307 h 2389178"/>
                <a:gd name="connsiteX41" fmla="*/ 1926777 w 2086928"/>
                <a:gd name="connsiteY41" fmla="*/ 786509 h 2389178"/>
                <a:gd name="connsiteX42" fmla="*/ 2042187 w 2086928"/>
                <a:gd name="connsiteY42" fmla="*/ 617833 h 2389178"/>
                <a:gd name="connsiteX43" fmla="*/ 2086576 w 2086928"/>
                <a:gd name="connsiteY43" fmla="*/ 484668 h 2389178"/>
                <a:gd name="connsiteX44" fmla="*/ 2059943 w 2086928"/>
                <a:gd name="connsiteY44" fmla="*/ 342626 h 2389178"/>
                <a:gd name="connsiteX45" fmla="*/ 2006677 w 2086928"/>
                <a:gd name="connsiteY45" fmla="*/ 182827 h 2389178"/>
                <a:gd name="connsiteX46" fmla="*/ 1873511 w 2086928"/>
                <a:gd name="connsiteY46" fmla="*/ 67418 h 2389178"/>
                <a:gd name="connsiteX47" fmla="*/ 1749224 w 2086928"/>
                <a:gd name="connsiteY47" fmla="*/ 5274 h 2389178"/>
                <a:gd name="connsiteX48" fmla="*/ 1589426 w 2086928"/>
                <a:gd name="connsiteY48" fmla="*/ 14152 h 2389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</a:cxnLst>
              <a:rect l="l" t="t" r="r" b="b"/>
              <a:pathLst>
                <a:path w="2086928" h="2389178">
                  <a:moveTo>
                    <a:pt x="1589426" y="14152"/>
                  </a:moveTo>
                  <a:cubicBezTo>
                    <a:pt x="1536160" y="27468"/>
                    <a:pt x="1474016" y="60020"/>
                    <a:pt x="1429628" y="85173"/>
                  </a:cubicBezTo>
                  <a:cubicBezTo>
                    <a:pt x="1385240" y="110326"/>
                    <a:pt x="1361566" y="148796"/>
                    <a:pt x="1323096" y="165072"/>
                  </a:cubicBezTo>
                  <a:cubicBezTo>
                    <a:pt x="1284626" y="181348"/>
                    <a:pt x="1231360" y="163592"/>
                    <a:pt x="1198809" y="182827"/>
                  </a:cubicBezTo>
                  <a:cubicBezTo>
                    <a:pt x="1166257" y="202062"/>
                    <a:pt x="1147022" y="240532"/>
                    <a:pt x="1127787" y="280482"/>
                  </a:cubicBezTo>
                  <a:cubicBezTo>
                    <a:pt x="1108552" y="320432"/>
                    <a:pt x="1098195" y="392933"/>
                    <a:pt x="1083399" y="422525"/>
                  </a:cubicBezTo>
                  <a:cubicBezTo>
                    <a:pt x="1068603" y="452117"/>
                    <a:pt x="1050847" y="452117"/>
                    <a:pt x="1039010" y="458035"/>
                  </a:cubicBezTo>
                  <a:cubicBezTo>
                    <a:pt x="1027173" y="463953"/>
                    <a:pt x="1025693" y="462474"/>
                    <a:pt x="1012377" y="458035"/>
                  </a:cubicBezTo>
                  <a:cubicBezTo>
                    <a:pt x="999061" y="453596"/>
                    <a:pt x="981305" y="438800"/>
                    <a:pt x="959111" y="431402"/>
                  </a:cubicBezTo>
                  <a:cubicBezTo>
                    <a:pt x="936917" y="424004"/>
                    <a:pt x="910284" y="409208"/>
                    <a:pt x="879212" y="413647"/>
                  </a:cubicBezTo>
                  <a:cubicBezTo>
                    <a:pt x="848140" y="418086"/>
                    <a:pt x="817068" y="428443"/>
                    <a:pt x="772680" y="458035"/>
                  </a:cubicBezTo>
                  <a:cubicBezTo>
                    <a:pt x="728292" y="487627"/>
                    <a:pt x="652831" y="552730"/>
                    <a:pt x="612882" y="591200"/>
                  </a:cubicBezTo>
                  <a:cubicBezTo>
                    <a:pt x="572933" y="629670"/>
                    <a:pt x="558136" y="654824"/>
                    <a:pt x="532983" y="688855"/>
                  </a:cubicBezTo>
                  <a:cubicBezTo>
                    <a:pt x="507830" y="722886"/>
                    <a:pt x="478238" y="759876"/>
                    <a:pt x="461962" y="795387"/>
                  </a:cubicBezTo>
                  <a:cubicBezTo>
                    <a:pt x="445686" y="830898"/>
                    <a:pt x="447166" y="845694"/>
                    <a:pt x="435329" y="901919"/>
                  </a:cubicBezTo>
                  <a:cubicBezTo>
                    <a:pt x="423492" y="958144"/>
                    <a:pt x="399819" y="1070594"/>
                    <a:pt x="390941" y="1132738"/>
                  </a:cubicBezTo>
                  <a:cubicBezTo>
                    <a:pt x="382063" y="1194882"/>
                    <a:pt x="386502" y="1233352"/>
                    <a:pt x="382063" y="1274781"/>
                  </a:cubicBezTo>
                  <a:cubicBezTo>
                    <a:pt x="377624" y="1316210"/>
                    <a:pt x="365788" y="1338404"/>
                    <a:pt x="364308" y="1381313"/>
                  </a:cubicBezTo>
                  <a:cubicBezTo>
                    <a:pt x="362828" y="1424222"/>
                    <a:pt x="376144" y="1481926"/>
                    <a:pt x="373185" y="1532233"/>
                  </a:cubicBezTo>
                  <a:cubicBezTo>
                    <a:pt x="370226" y="1582540"/>
                    <a:pt x="370226" y="1640245"/>
                    <a:pt x="346552" y="1683154"/>
                  </a:cubicBezTo>
                  <a:cubicBezTo>
                    <a:pt x="322878" y="1726063"/>
                    <a:pt x="268133" y="1757135"/>
                    <a:pt x="231143" y="1789686"/>
                  </a:cubicBezTo>
                  <a:cubicBezTo>
                    <a:pt x="194153" y="1822237"/>
                    <a:pt x="157162" y="1853309"/>
                    <a:pt x="124610" y="1878462"/>
                  </a:cubicBezTo>
                  <a:cubicBezTo>
                    <a:pt x="92058" y="1903615"/>
                    <a:pt x="56548" y="1909534"/>
                    <a:pt x="35834" y="1940606"/>
                  </a:cubicBezTo>
                  <a:cubicBezTo>
                    <a:pt x="15120" y="1971678"/>
                    <a:pt x="-2636" y="2030862"/>
                    <a:pt x="323" y="2064893"/>
                  </a:cubicBezTo>
                  <a:cubicBezTo>
                    <a:pt x="3282" y="2098924"/>
                    <a:pt x="28436" y="2115201"/>
                    <a:pt x="53589" y="2144793"/>
                  </a:cubicBezTo>
                  <a:cubicBezTo>
                    <a:pt x="78742" y="2174385"/>
                    <a:pt x="106855" y="2211375"/>
                    <a:pt x="151243" y="2242447"/>
                  </a:cubicBezTo>
                  <a:cubicBezTo>
                    <a:pt x="195631" y="2273519"/>
                    <a:pt x="256296" y="2307550"/>
                    <a:pt x="319919" y="2331224"/>
                  </a:cubicBezTo>
                  <a:cubicBezTo>
                    <a:pt x="383542" y="2354898"/>
                    <a:pt x="463441" y="2375612"/>
                    <a:pt x="532983" y="2384490"/>
                  </a:cubicBezTo>
                  <a:cubicBezTo>
                    <a:pt x="602525" y="2393368"/>
                    <a:pt x="677985" y="2387449"/>
                    <a:pt x="737170" y="2384490"/>
                  </a:cubicBezTo>
                  <a:cubicBezTo>
                    <a:pt x="796354" y="2381531"/>
                    <a:pt x="851100" y="2381530"/>
                    <a:pt x="888090" y="2366734"/>
                  </a:cubicBezTo>
                  <a:cubicBezTo>
                    <a:pt x="925080" y="2351938"/>
                    <a:pt x="938397" y="2323825"/>
                    <a:pt x="959111" y="2295713"/>
                  </a:cubicBezTo>
                  <a:cubicBezTo>
                    <a:pt x="979825" y="2267601"/>
                    <a:pt x="1002020" y="2229131"/>
                    <a:pt x="1012377" y="2198059"/>
                  </a:cubicBezTo>
                  <a:cubicBezTo>
                    <a:pt x="1022734" y="2166987"/>
                    <a:pt x="1028653" y="2155150"/>
                    <a:pt x="1021255" y="2109282"/>
                  </a:cubicBezTo>
                  <a:cubicBezTo>
                    <a:pt x="1013857" y="2063414"/>
                    <a:pt x="976867" y="1987954"/>
                    <a:pt x="967989" y="1922851"/>
                  </a:cubicBezTo>
                  <a:cubicBezTo>
                    <a:pt x="959111" y="1857748"/>
                    <a:pt x="963550" y="1770450"/>
                    <a:pt x="967989" y="1718664"/>
                  </a:cubicBezTo>
                  <a:cubicBezTo>
                    <a:pt x="972428" y="1666878"/>
                    <a:pt x="970948" y="1649122"/>
                    <a:pt x="994622" y="1612132"/>
                  </a:cubicBezTo>
                  <a:cubicBezTo>
                    <a:pt x="1018296" y="1575142"/>
                    <a:pt x="1110032" y="1496723"/>
                    <a:pt x="1110032" y="1496723"/>
                  </a:cubicBezTo>
                  <a:cubicBezTo>
                    <a:pt x="1149981" y="1456774"/>
                    <a:pt x="1185492" y="1413864"/>
                    <a:pt x="1234319" y="1372435"/>
                  </a:cubicBezTo>
                  <a:cubicBezTo>
                    <a:pt x="1283146" y="1331006"/>
                    <a:pt x="1402995" y="1248148"/>
                    <a:pt x="1402995" y="1248148"/>
                  </a:cubicBezTo>
                  <a:cubicBezTo>
                    <a:pt x="1460700" y="1205239"/>
                    <a:pt x="1519884" y="1165290"/>
                    <a:pt x="1580548" y="1114983"/>
                  </a:cubicBezTo>
                  <a:cubicBezTo>
                    <a:pt x="1641212" y="1064676"/>
                    <a:pt x="1709274" y="1001053"/>
                    <a:pt x="1766979" y="946307"/>
                  </a:cubicBezTo>
                  <a:cubicBezTo>
                    <a:pt x="1824684" y="891561"/>
                    <a:pt x="1880909" y="841255"/>
                    <a:pt x="1926777" y="786509"/>
                  </a:cubicBezTo>
                  <a:cubicBezTo>
                    <a:pt x="1972645" y="731763"/>
                    <a:pt x="2015554" y="668140"/>
                    <a:pt x="2042187" y="617833"/>
                  </a:cubicBezTo>
                  <a:cubicBezTo>
                    <a:pt x="2068820" y="567526"/>
                    <a:pt x="2083617" y="530536"/>
                    <a:pt x="2086576" y="484668"/>
                  </a:cubicBezTo>
                  <a:cubicBezTo>
                    <a:pt x="2089535" y="438800"/>
                    <a:pt x="2073259" y="392933"/>
                    <a:pt x="2059943" y="342626"/>
                  </a:cubicBezTo>
                  <a:cubicBezTo>
                    <a:pt x="2046627" y="292319"/>
                    <a:pt x="2037749" y="228695"/>
                    <a:pt x="2006677" y="182827"/>
                  </a:cubicBezTo>
                  <a:cubicBezTo>
                    <a:pt x="1975605" y="136959"/>
                    <a:pt x="1916420" y="97010"/>
                    <a:pt x="1873511" y="67418"/>
                  </a:cubicBezTo>
                  <a:cubicBezTo>
                    <a:pt x="1830602" y="37826"/>
                    <a:pt x="1792133" y="15631"/>
                    <a:pt x="1749224" y="5274"/>
                  </a:cubicBezTo>
                  <a:cubicBezTo>
                    <a:pt x="1706315" y="-5083"/>
                    <a:pt x="1642692" y="836"/>
                    <a:pt x="1589426" y="14152"/>
                  </a:cubicBez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Freeform 36"/>
            <p:cNvSpPr/>
            <p:nvPr/>
          </p:nvSpPr>
          <p:spPr>
            <a:xfrm>
              <a:off x="5900008" y="2833822"/>
              <a:ext cx="1832442" cy="1640852"/>
            </a:xfrm>
            <a:custGeom>
              <a:avLst/>
              <a:gdLst>
                <a:gd name="connsiteX0" fmla="*/ 598446 w 1832442"/>
                <a:gd name="connsiteY0" fmla="*/ 317751 h 1640852"/>
                <a:gd name="connsiteX1" fmla="*/ 483037 w 1832442"/>
                <a:gd name="connsiteY1" fmla="*/ 397650 h 1640852"/>
                <a:gd name="connsiteX2" fmla="*/ 314361 w 1832442"/>
                <a:gd name="connsiteY2" fmla="*/ 521937 h 1640852"/>
                <a:gd name="connsiteX3" fmla="*/ 225584 w 1832442"/>
                <a:gd name="connsiteY3" fmla="*/ 610714 h 1640852"/>
                <a:gd name="connsiteX4" fmla="*/ 101297 w 1832442"/>
                <a:gd name="connsiteY4" fmla="*/ 708368 h 1640852"/>
                <a:gd name="connsiteX5" fmla="*/ 48031 w 1832442"/>
                <a:gd name="connsiteY5" fmla="*/ 788267 h 1640852"/>
                <a:gd name="connsiteX6" fmla="*/ 3642 w 1832442"/>
                <a:gd name="connsiteY6" fmla="*/ 921432 h 1640852"/>
                <a:gd name="connsiteX7" fmla="*/ 3642 w 1832442"/>
                <a:gd name="connsiteY7" fmla="*/ 1081230 h 1640852"/>
                <a:gd name="connsiteX8" fmla="*/ 12520 w 1832442"/>
                <a:gd name="connsiteY8" fmla="*/ 1205518 h 1640852"/>
                <a:gd name="connsiteX9" fmla="*/ 48031 w 1832442"/>
                <a:gd name="connsiteY9" fmla="*/ 1400827 h 1640852"/>
                <a:gd name="connsiteX10" fmla="*/ 145685 w 1832442"/>
                <a:gd name="connsiteY10" fmla="*/ 1516236 h 1640852"/>
                <a:gd name="connsiteX11" fmla="*/ 314361 w 1832442"/>
                <a:gd name="connsiteY11" fmla="*/ 1596135 h 1640852"/>
                <a:gd name="connsiteX12" fmla="*/ 483037 w 1832442"/>
                <a:gd name="connsiteY12" fmla="*/ 1631646 h 1640852"/>
                <a:gd name="connsiteX13" fmla="*/ 660590 w 1832442"/>
                <a:gd name="connsiteY13" fmla="*/ 1640524 h 1640852"/>
                <a:gd name="connsiteX14" fmla="*/ 873654 w 1832442"/>
                <a:gd name="connsiteY14" fmla="*/ 1631646 h 1640852"/>
                <a:gd name="connsiteX15" fmla="*/ 1077841 w 1832442"/>
                <a:gd name="connsiteY15" fmla="*/ 1569502 h 1640852"/>
                <a:gd name="connsiteX16" fmla="*/ 1282027 w 1832442"/>
                <a:gd name="connsiteY16" fmla="*/ 1471848 h 1640852"/>
                <a:gd name="connsiteX17" fmla="*/ 1424070 w 1832442"/>
                <a:gd name="connsiteY17" fmla="*/ 1374194 h 1640852"/>
                <a:gd name="connsiteX18" fmla="*/ 1601623 w 1832442"/>
                <a:gd name="connsiteY18" fmla="*/ 1214395 h 1640852"/>
                <a:gd name="connsiteX19" fmla="*/ 1708155 w 1832442"/>
                <a:gd name="connsiteY19" fmla="*/ 1081230 h 1640852"/>
                <a:gd name="connsiteX20" fmla="*/ 1796932 w 1832442"/>
                <a:gd name="connsiteY20" fmla="*/ 992454 h 1640852"/>
                <a:gd name="connsiteX21" fmla="*/ 1832442 w 1832442"/>
                <a:gd name="connsiteY21" fmla="*/ 903677 h 1640852"/>
                <a:gd name="connsiteX22" fmla="*/ 1796932 w 1832442"/>
                <a:gd name="connsiteY22" fmla="*/ 859289 h 1640852"/>
                <a:gd name="connsiteX23" fmla="*/ 1734788 w 1832442"/>
                <a:gd name="connsiteY23" fmla="*/ 832656 h 1640852"/>
                <a:gd name="connsiteX24" fmla="*/ 1601623 w 1832442"/>
                <a:gd name="connsiteY24" fmla="*/ 885922 h 1640852"/>
                <a:gd name="connsiteX25" fmla="*/ 1424070 w 1832442"/>
                <a:gd name="connsiteY25" fmla="*/ 894799 h 1640852"/>
                <a:gd name="connsiteX26" fmla="*/ 1299782 w 1832442"/>
                <a:gd name="connsiteY26" fmla="*/ 877044 h 1640852"/>
                <a:gd name="connsiteX27" fmla="*/ 1193250 w 1832442"/>
                <a:gd name="connsiteY27" fmla="*/ 770512 h 1640852"/>
                <a:gd name="connsiteX28" fmla="*/ 1122229 w 1832442"/>
                <a:gd name="connsiteY28" fmla="*/ 637347 h 1640852"/>
                <a:gd name="connsiteX29" fmla="*/ 1077841 w 1832442"/>
                <a:gd name="connsiteY29" fmla="*/ 513060 h 1640852"/>
                <a:gd name="connsiteX30" fmla="*/ 1033452 w 1832442"/>
                <a:gd name="connsiteY30" fmla="*/ 326628 h 1640852"/>
                <a:gd name="connsiteX31" fmla="*/ 989064 w 1832442"/>
                <a:gd name="connsiteY31" fmla="*/ 220096 h 1640852"/>
                <a:gd name="connsiteX32" fmla="*/ 962431 w 1832442"/>
                <a:gd name="connsiteY32" fmla="*/ 113564 h 1640852"/>
                <a:gd name="connsiteX33" fmla="*/ 944675 w 1832442"/>
                <a:gd name="connsiteY33" fmla="*/ 33665 h 1640852"/>
                <a:gd name="connsiteX34" fmla="*/ 926920 w 1832442"/>
                <a:gd name="connsiteY34" fmla="*/ 7032 h 1640852"/>
                <a:gd name="connsiteX35" fmla="*/ 900287 w 1832442"/>
                <a:gd name="connsiteY35" fmla="*/ 7032 h 1640852"/>
                <a:gd name="connsiteX36" fmla="*/ 811510 w 1832442"/>
                <a:gd name="connsiteY36" fmla="*/ 86931 h 1640852"/>
                <a:gd name="connsiteX37" fmla="*/ 687223 w 1832442"/>
                <a:gd name="connsiteY37" fmla="*/ 220096 h 1640852"/>
                <a:gd name="connsiteX38" fmla="*/ 598446 w 1832442"/>
                <a:gd name="connsiteY38" fmla="*/ 317751 h 16408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</a:cxnLst>
              <a:rect l="l" t="t" r="r" b="b"/>
              <a:pathLst>
                <a:path w="1832442" h="1640852">
                  <a:moveTo>
                    <a:pt x="598446" y="317751"/>
                  </a:moveTo>
                  <a:cubicBezTo>
                    <a:pt x="564415" y="347343"/>
                    <a:pt x="530384" y="363619"/>
                    <a:pt x="483037" y="397650"/>
                  </a:cubicBezTo>
                  <a:cubicBezTo>
                    <a:pt x="435690" y="431681"/>
                    <a:pt x="357270" y="486426"/>
                    <a:pt x="314361" y="521937"/>
                  </a:cubicBezTo>
                  <a:cubicBezTo>
                    <a:pt x="271452" y="557448"/>
                    <a:pt x="261095" y="579642"/>
                    <a:pt x="225584" y="610714"/>
                  </a:cubicBezTo>
                  <a:cubicBezTo>
                    <a:pt x="190073" y="641786"/>
                    <a:pt x="130889" y="678776"/>
                    <a:pt x="101297" y="708368"/>
                  </a:cubicBezTo>
                  <a:cubicBezTo>
                    <a:pt x="71705" y="737960"/>
                    <a:pt x="64307" y="752756"/>
                    <a:pt x="48031" y="788267"/>
                  </a:cubicBezTo>
                  <a:cubicBezTo>
                    <a:pt x="31755" y="823778"/>
                    <a:pt x="11040" y="872605"/>
                    <a:pt x="3642" y="921432"/>
                  </a:cubicBezTo>
                  <a:cubicBezTo>
                    <a:pt x="-3756" y="970259"/>
                    <a:pt x="2162" y="1033882"/>
                    <a:pt x="3642" y="1081230"/>
                  </a:cubicBezTo>
                  <a:cubicBezTo>
                    <a:pt x="5122" y="1128578"/>
                    <a:pt x="5122" y="1152252"/>
                    <a:pt x="12520" y="1205518"/>
                  </a:cubicBezTo>
                  <a:cubicBezTo>
                    <a:pt x="19918" y="1258784"/>
                    <a:pt x="25837" y="1349041"/>
                    <a:pt x="48031" y="1400827"/>
                  </a:cubicBezTo>
                  <a:cubicBezTo>
                    <a:pt x="70225" y="1452613"/>
                    <a:pt x="101297" y="1483685"/>
                    <a:pt x="145685" y="1516236"/>
                  </a:cubicBezTo>
                  <a:cubicBezTo>
                    <a:pt x="190073" y="1548787"/>
                    <a:pt x="258136" y="1576900"/>
                    <a:pt x="314361" y="1596135"/>
                  </a:cubicBezTo>
                  <a:cubicBezTo>
                    <a:pt x="370586" y="1615370"/>
                    <a:pt x="425332" y="1624248"/>
                    <a:pt x="483037" y="1631646"/>
                  </a:cubicBezTo>
                  <a:cubicBezTo>
                    <a:pt x="540742" y="1639044"/>
                    <a:pt x="595487" y="1640524"/>
                    <a:pt x="660590" y="1640524"/>
                  </a:cubicBezTo>
                  <a:cubicBezTo>
                    <a:pt x="725693" y="1640524"/>
                    <a:pt x="804112" y="1643483"/>
                    <a:pt x="873654" y="1631646"/>
                  </a:cubicBezTo>
                  <a:cubicBezTo>
                    <a:pt x="943196" y="1619809"/>
                    <a:pt x="1009779" y="1596135"/>
                    <a:pt x="1077841" y="1569502"/>
                  </a:cubicBezTo>
                  <a:cubicBezTo>
                    <a:pt x="1145903" y="1542869"/>
                    <a:pt x="1224322" y="1504399"/>
                    <a:pt x="1282027" y="1471848"/>
                  </a:cubicBezTo>
                  <a:cubicBezTo>
                    <a:pt x="1339732" y="1439297"/>
                    <a:pt x="1370804" y="1417103"/>
                    <a:pt x="1424070" y="1374194"/>
                  </a:cubicBezTo>
                  <a:cubicBezTo>
                    <a:pt x="1477336" y="1331285"/>
                    <a:pt x="1554276" y="1263222"/>
                    <a:pt x="1601623" y="1214395"/>
                  </a:cubicBezTo>
                  <a:cubicBezTo>
                    <a:pt x="1648970" y="1165568"/>
                    <a:pt x="1675604" y="1118220"/>
                    <a:pt x="1708155" y="1081230"/>
                  </a:cubicBezTo>
                  <a:cubicBezTo>
                    <a:pt x="1740706" y="1044240"/>
                    <a:pt x="1776218" y="1022046"/>
                    <a:pt x="1796932" y="992454"/>
                  </a:cubicBezTo>
                  <a:cubicBezTo>
                    <a:pt x="1817647" y="962862"/>
                    <a:pt x="1832442" y="925871"/>
                    <a:pt x="1832442" y="903677"/>
                  </a:cubicBezTo>
                  <a:cubicBezTo>
                    <a:pt x="1832442" y="881483"/>
                    <a:pt x="1813208" y="871126"/>
                    <a:pt x="1796932" y="859289"/>
                  </a:cubicBezTo>
                  <a:cubicBezTo>
                    <a:pt x="1780656" y="847452"/>
                    <a:pt x="1767340" y="828217"/>
                    <a:pt x="1734788" y="832656"/>
                  </a:cubicBezTo>
                  <a:cubicBezTo>
                    <a:pt x="1702237" y="837095"/>
                    <a:pt x="1653409" y="875565"/>
                    <a:pt x="1601623" y="885922"/>
                  </a:cubicBezTo>
                  <a:cubicBezTo>
                    <a:pt x="1549837" y="896279"/>
                    <a:pt x="1474377" y="896279"/>
                    <a:pt x="1424070" y="894799"/>
                  </a:cubicBezTo>
                  <a:cubicBezTo>
                    <a:pt x="1373763" y="893319"/>
                    <a:pt x="1338252" y="897759"/>
                    <a:pt x="1299782" y="877044"/>
                  </a:cubicBezTo>
                  <a:cubicBezTo>
                    <a:pt x="1261312" y="856330"/>
                    <a:pt x="1222842" y="810461"/>
                    <a:pt x="1193250" y="770512"/>
                  </a:cubicBezTo>
                  <a:cubicBezTo>
                    <a:pt x="1163658" y="730563"/>
                    <a:pt x="1141464" y="680256"/>
                    <a:pt x="1122229" y="637347"/>
                  </a:cubicBezTo>
                  <a:cubicBezTo>
                    <a:pt x="1102994" y="594438"/>
                    <a:pt x="1092637" y="564846"/>
                    <a:pt x="1077841" y="513060"/>
                  </a:cubicBezTo>
                  <a:cubicBezTo>
                    <a:pt x="1063045" y="461274"/>
                    <a:pt x="1048248" y="375455"/>
                    <a:pt x="1033452" y="326628"/>
                  </a:cubicBezTo>
                  <a:cubicBezTo>
                    <a:pt x="1018656" y="277801"/>
                    <a:pt x="1000901" y="255607"/>
                    <a:pt x="989064" y="220096"/>
                  </a:cubicBezTo>
                  <a:cubicBezTo>
                    <a:pt x="977227" y="184585"/>
                    <a:pt x="969829" y="144636"/>
                    <a:pt x="962431" y="113564"/>
                  </a:cubicBezTo>
                  <a:cubicBezTo>
                    <a:pt x="955033" y="82492"/>
                    <a:pt x="950593" y="51420"/>
                    <a:pt x="944675" y="33665"/>
                  </a:cubicBezTo>
                  <a:cubicBezTo>
                    <a:pt x="938757" y="15910"/>
                    <a:pt x="934318" y="11471"/>
                    <a:pt x="926920" y="7032"/>
                  </a:cubicBezTo>
                  <a:cubicBezTo>
                    <a:pt x="919522" y="2593"/>
                    <a:pt x="919522" y="-6284"/>
                    <a:pt x="900287" y="7032"/>
                  </a:cubicBezTo>
                  <a:cubicBezTo>
                    <a:pt x="881052" y="20348"/>
                    <a:pt x="847021" y="51420"/>
                    <a:pt x="811510" y="86931"/>
                  </a:cubicBezTo>
                  <a:cubicBezTo>
                    <a:pt x="775999" y="122442"/>
                    <a:pt x="727172" y="178667"/>
                    <a:pt x="687223" y="220096"/>
                  </a:cubicBezTo>
                  <a:cubicBezTo>
                    <a:pt x="647274" y="261525"/>
                    <a:pt x="632477" y="288159"/>
                    <a:pt x="598446" y="317751"/>
                  </a:cubicBez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381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4815435" y="2485748"/>
            <a:ext cx="2582823" cy="3106584"/>
            <a:chOff x="4815435" y="2485748"/>
            <a:chExt cx="2582823" cy="3106584"/>
          </a:xfrm>
        </p:grpSpPr>
        <p:sp>
          <p:nvSpPr>
            <p:cNvPr id="20" name="TextBox 19"/>
            <p:cNvSpPr txBox="1"/>
            <p:nvPr/>
          </p:nvSpPr>
          <p:spPr>
            <a:xfrm>
              <a:off x="4815435" y="5223000"/>
              <a:ext cx="258282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FF00"/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Pyramidal Tract (CST)</a:t>
              </a:r>
              <a:endParaRPr lang="en-US" b="1" dirty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37"/>
            <p:cNvSpPr/>
            <p:nvPr/>
          </p:nvSpPr>
          <p:spPr>
            <a:xfrm>
              <a:off x="5459767" y="2485748"/>
              <a:ext cx="994299" cy="1526959"/>
            </a:xfrm>
            <a:custGeom>
              <a:avLst/>
              <a:gdLst>
                <a:gd name="connsiteX0" fmla="*/ 994299 w 994299"/>
                <a:gd name="connsiteY0" fmla="*/ 0 h 1526959"/>
                <a:gd name="connsiteX1" fmla="*/ 727969 w 994299"/>
                <a:gd name="connsiteY1" fmla="*/ 186431 h 1526959"/>
                <a:gd name="connsiteX2" fmla="*/ 390617 w 994299"/>
                <a:gd name="connsiteY2" fmla="*/ 470516 h 1526959"/>
                <a:gd name="connsiteX3" fmla="*/ 213064 w 994299"/>
                <a:gd name="connsiteY3" fmla="*/ 763479 h 1526959"/>
                <a:gd name="connsiteX4" fmla="*/ 133165 w 994299"/>
                <a:gd name="connsiteY4" fmla="*/ 985421 h 1526959"/>
                <a:gd name="connsiteX5" fmla="*/ 62144 w 994299"/>
                <a:gd name="connsiteY5" fmla="*/ 1225118 h 1526959"/>
                <a:gd name="connsiteX6" fmla="*/ 17755 w 994299"/>
                <a:gd name="connsiteY6" fmla="*/ 1438182 h 1526959"/>
                <a:gd name="connsiteX7" fmla="*/ 0 w 994299"/>
                <a:gd name="connsiteY7" fmla="*/ 1526959 h 1526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994299" h="1526959">
                  <a:moveTo>
                    <a:pt x="994299" y="0"/>
                  </a:moveTo>
                  <a:cubicBezTo>
                    <a:pt x="911441" y="54006"/>
                    <a:pt x="828583" y="108012"/>
                    <a:pt x="727969" y="186431"/>
                  </a:cubicBezTo>
                  <a:cubicBezTo>
                    <a:pt x="627355" y="264850"/>
                    <a:pt x="476434" y="374341"/>
                    <a:pt x="390617" y="470516"/>
                  </a:cubicBezTo>
                  <a:cubicBezTo>
                    <a:pt x="304800" y="566691"/>
                    <a:pt x="255973" y="677662"/>
                    <a:pt x="213064" y="763479"/>
                  </a:cubicBezTo>
                  <a:cubicBezTo>
                    <a:pt x="170155" y="849296"/>
                    <a:pt x="158318" y="908481"/>
                    <a:pt x="133165" y="985421"/>
                  </a:cubicBezTo>
                  <a:cubicBezTo>
                    <a:pt x="108012" y="1062361"/>
                    <a:pt x="81379" y="1149658"/>
                    <a:pt x="62144" y="1225118"/>
                  </a:cubicBezTo>
                  <a:cubicBezTo>
                    <a:pt x="42909" y="1300578"/>
                    <a:pt x="28112" y="1387875"/>
                    <a:pt x="17755" y="1438182"/>
                  </a:cubicBezTo>
                  <a:cubicBezTo>
                    <a:pt x="7398" y="1488489"/>
                    <a:pt x="3699" y="1507724"/>
                    <a:pt x="0" y="1526959"/>
                  </a:cubicBezTo>
                </a:path>
              </a:pathLst>
            </a:custGeom>
            <a:noFill/>
            <a:ln w="63500">
              <a:solidFill>
                <a:srgbClr val="FFFF00"/>
              </a:solidFill>
              <a:head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Freeform 38"/>
            <p:cNvSpPr/>
            <p:nvPr/>
          </p:nvSpPr>
          <p:spPr>
            <a:xfrm>
              <a:off x="6329779" y="3462291"/>
              <a:ext cx="603681" cy="719092"/>
            </a:xfrm>
            <a:custGeom>
              <a:avLst/>
              <a:gdLst>
                <a:gd name="connsiteX0" fmla="*/ 603681 w 603681"/>
                <a:gd name="connsiteY0" fmla="*/ 719092 h 719092"/>
                <a:gd name="connsiteX1" fmla="*/ 426128 w 603681"/>
                <a:gd name="connsiteY1" fmla="*/ 585926 h 719092"/>
                <a:gd name="connsiteX2" fmla="*/ 230819 w 603681"/>
                <a:gd name="connsiteY2" fmla="*/ 363985 h 719092"/>
                <a:gd name="connsiteX3" fmla="*/ 133165 w 603681"/>
                <a:gd name="connsiteY3" fmla="*/ 150921 h 719092"/>
                <a:gd name="connsiteX4" fmla="*/ 0 w 603681"/>
                <a:gd name="connsiteY4" fmla="*/ 0 h 7190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3681" h="719092">
                  <a:moveTo>
                    <a:pt x="603681" y="719092"/>
                  </a:moveTo>
                  <a:cubicBezTo>
                    <a:pt x="545976" y="682101"/>
                    <a:pt x="488272" y="645111"/>
                    <a:pt x="426128" y="585926"/>
                  </a:cubicBezTo>
                  <a:cubicBezTo>
                    <a:pt x="363984" y="526741"/>
                    <a:pt x="279646" y="436486"/>
                    <a:pt x="230819" y="363985"/>
                  </a:cubicBezTo>
                  <a:cubicBezTo>
                    <a:pt x="181992" y="291484"/>
                    <a:pt x="171635" y="211585"/>
                    <a:pt x="133165" y="150921"/>
                  </a:cubicBezTo>
                  <a:cubicBezTo>
                    <a:pt x="94695" y="90257"/>
                    <a:pt x="47347" y="45128"/>
                    <a:pt x="0" y="0"/>
                  </a:cubicBezTo>
                </a:path>
              </a:pathLst>
            </a:custGeom>
            <a:noFill/>
            <a:ln w="63500">
              <a:solidFill>
                <a:srgbClr val="FFFF00"/>
              </a:solidFill>
              <a:tailEnd type="triangle" w="med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2" name="Freeform 41"/>
          <p:cNvSpPr/>
          <p:nvPr/>
        </p:nvSpPr>
        <p:spPr>
          <a:xfrm>
            <a:off x="5559596" y="1444684"/>
            <a:ext cx="949310" cy="728500"/>
          </a:xfrm>
          <a:custGeom>
            <a:avLst/>
            <a:gdLst>
              <a:gd name="connsiteX0" fmla="*/ 672528 w 949310"/>
              <a:gd name="connsiteY0" fmla="*/ 2376 h 728500"/>
              <a:gd name="connsiteX1" fmla="*/ 583752 w 949310"/>
              <a:gd name="connsiteY1" fmla="*/ 55642 h 728500"/>
              <a:gd name="connsiteX2" fmla="*/ 441709 w 949310"/>
              <a:gd name="connsiteY2" fmla="*/ 197685 h 728500"/>
              <a:gd name="connsiteX3" fmla="*/ 352932 w 949310"/>
              <a:gd name="connsiteY3" fmla="*/ 206563 h 728500"/>
              <a:gd name="connsiteX4" fmla="*/ 246400 w 949310"/>
              <a:gd name="connsiteY4" fmla="*/ 197685 h 728500"/>
              <a:gd name="connsiteX5" fmla="*/ 184256 w 949310"/>
              <a:gd name="connsiteY5" fmla="*/ 144419 h 728500"/>
              <a:gd name="connsiteX6" fmla="*/ 130990 w 949310"/>
              <a:gd name="connsiteY6" fmla="*/ 135541 h 728500"/>
              <a:gd name="connsiteX7" fmla="*/ 68847 w 949310"/>
              <a:gd name="connsiteY7" fmla="*/ 153297 h 728500"/>
              <a:gd name="connsiteX8" fmla="*/ 59969 w 949310"/>
              <a:gd name="connsiteY8" fmla="*/ 233196 h 728500"/>
              <a:gd name="connsiteX9" fmla="*/ 59969 w 949310"/>
              <a:gd name="connsiteY9" fmla="*/ 330850 h 728500"/>
              <a:gd name="connsiteX10" fmla="*/ 51091 w 949310"/>
              <a:gd name="connsiteY10" fmla="*/ 428504 h 728500"/>
              <a:gd name="connsiteX11" fmla="*/ 6703 w 949310"/>
              <a:gd name="connsiteY11" fmla="*/ 490648 h 728500"/>
              <a:gd name="connsiteX12" fmla="*/ 6703 w 949310"/>
              <a:gd name="connsiteY12" fmla="*/ 588302 h 728500"/>
              <a:gd name="connsiteX13" fmla="*/ 68847 w 949310"/>
              <a:gd name="connsiteY13" fmla="*/ 668201 h 728500"/>
              <a:gd name="connsiteX14" fmla="*/ 122113 w 949310"/>
              <a:gd name="connsiteY14" fmla="*/ 694834 h 728500"/>
              <a:gd name="connsiteX15" fmla="*/ 290788 w 949310"/>
              <a:gd name="connsiteY15" fmla="*/ 721467 h 728500"/>
              <a:gd name="connsiteX16" fmla="*/ 486097 w 949310"/>
              <a:gd name="connsiteY16" fmla="*/ 721467 h 728500"/>
              <a:gd name="connsiteX17" fmla="*/ 663651 w 949310"/>
              <a:gd name="connsiteY17" fmla="*/ 641568 h 728500"/>
              <a:gd name="connsiteX18" fmla="*/ 779060 w 949310"/>
              <a:gd name="connsiteY18" fmla="*/ 517281 h 728500"/>
              <a:gd name="connsiteX19" fmla="*/ 894470 w 949310"/>
              <a:gd name="connsiteY19" fmla="*/ 348605 h 728500"/>
              <a:gd name="connsiteX20" fmla="*/ 947736 w 949310"/>
              <a:gd name="connsiteY20" fmla="*/ 153297 h 728500"/>
              <a:gd name="connsiteX21" fmla="*/ 929981 w 949310"/>
              <a:gd name="connsiteY21" fmla="*/ 64520 h 728500"/>
              <a:gd name="connsiteX22" fmla="*/ 876715 w 949310"/>
              <a:gd name="connsiteY22" fmla="*/ 37887 h 728500"/>
              <a:gd name="connsiteX23" fmla="*/ 761305 w 949310"/>
              <a:gd name="connsiteY23" fmla="*/ 11254 h 728500"/>
              <a:gd name="connsiteX24" fmla="*/ 672528 w 949310"/>
              <a:gd name="connsiteY24" fmla="*/ 2376 h 728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949310" h="728500">
                <a:moveTo>
                  <a:pt x="672528" y="2376"/>
                </a:moveTo>
                <a:cubicBezTo>
                  <a:pt x="642936" y="9774"/>
                  <a:pt x="622222" y="23091"/>
                  <a:pt x="583752" y="55642"/>
                </a:cubicBezTo>
                <a:cubicBezTo>
                  <a:pt x="545282" y="88193"/>
                  <a:pt x="480179" y="172532"/>
                  <a:pt x="441709" y="197685"/>
                </a:cubicBezTo>
                <a:cubicBezTo>
                  <a:pt x="403239" y="222838"/>
                  <a:pt x="385483" y="206563"/>
                  <a:pt x="352932" y="206563"/>
                </a:cubicBezTo>
                <a:cubicBezTo>
                  <a:pt x="320381" y="206563"/>
                  <a:pt x="274513" y="208042"/>
                  <a:pt x="246400" y="197685"/>
                </a:cubicBezTo>
                <a:cubicBezTo>
                  <a:pt x="218287" y="187328"/>
                  <a:pt x="203491" y="154776"/>
                  <a:pt x="184256" y="144419"/>
                </a:cubicBezTo>
                <a:cubicBezTo>
                  <a:pt x="165021" y="134062"/>
                  <a:pt x="150225" y="134061"/>
                  <a:pt x="130990" y="135541"/>
                </a:cubicBezTo>
                <a:cubicBezTo>
                  <a:pt x="111755" y="137021"/>
                  <a:pt x="80684" y="137021"/>
                  <a:pt x="68847" y="153297"/>
                </a:cubicBezTo>
                <a:cubicBezTo>
                  <a:pt x="57010" y="169573"/>
                  <a:pt x="61449" y="203604"/>
                  <a:pt x="59969" y="233196"/>
                </a:cubicBezTo>
                <a:cubicBezTo>
                  <a:pt x="58489" y="262788"/>
                  <a:pt x="61449" y="298299"/>
                  <a:pt x="59969" y="330850"/>
                </a:cubicBezTo>
                <a:cubicBezTo>
                  <a:pt x="58489" y="363401"/>
                  <a:pt x="59969" y="401871"/>
                  <a:pt x="51091" y="428504"/>
                </a:cubicBezTo>
                <a:cubicBezTo>
                  <a:pt x="42213" y="455137"/>
                  <a:pt x="14101" y="464015"/>
                  <a:pt x="6703" y="490648"/>
                </a:cubicBezTo>
                <a:cubicBezTo>
                  <a:pt x="-695" y="517281"/>
                  <a:pt x="-3654" y="558710"/>
                  <a:pt x="6703" y="588302"/>
                </a:cubicBezTo>
                <a:cubicBezTo>
                  <a:pt x="17060" y="617894"/>
                  <a:pt x="49612" y="650446"/>
                  <a:pt x="68847" y="668201"/>
                </a:cubicBezTo>
                <a:cubicBezTo>
                  <a:pt x="88082" y="685956"/>
                  <a:pt x="85123" y="685956"/>
                  <a:pt x="122113" y="694834"/>
                </a:cubicBezTo>
                <a:cubicBezTo>
                  <a:pt x="159103" y="703712"/>
                  <a:pt x="230124" y="717028"/>
                  <a:pt x="290788" y="721467"/>
                </a:cubicBezTo>
                <a:cubicBezTo>
                  <a:pt x="351452" y="725906"/>
                  <a:pt x="423953" y="734784"/>
                  <a:pt x="486097" y="721467"/>
                </a:cubicBezTo>
                <a:cubicBezTo>
                  <a:pt x="548241" y="708151"/>
                  <a:pt x="614824" y="675599"/>
                  <a:pt x="663651" y="641568"/>
                </a:cubicBezTo>
                <a:cubicBezTo>
                  <a:pt x="712478" y="607537"/>
                  <a:pt x="740590" y="566108"/>
                  <a:pt x="779060" y="517281"/>
                </a:cubicBezTo>
                <a:cubicBezTo>
                  <a:pt x="817530" y="468454"/>
                  <a:pt x="866357" y="409269"/>
                  <a:pt x="894470" y="348605"/>
                </a:cubicBezTo>
                <a:cubicBezTo>
                  <a:pt x="922583" y="287941"/>
                  <a:pt x="941818" y="200645"/>
                  <a:pt x="947736" y="153297"/>
                </a:cubicBezTo>
                <a:cubicBezTo>
                  <a:pt x="953655" y="105950"/>
                  <a:pt x="941818" y="83755"/>
                  <a:pt x="929981" y="64520"/>
                </a:cubicBezTo>
                <a:cubicBezTo>
                  <a:pt x="918144" y="45285"/>
                  <a:pt x="904828" y="46765"/>
                  <a:pt x="876715" y="37887"/>
                </a:cubicBezTo>
                <a:cubicBezTo>
                  <a:pt x="848602" y="29009"/>
                  <a:pt x="793857" y="15693"/>
                  <a:pt x="761305" y="11254"/>
                </a:cubicBezTo>
                <a:cubicBezTo>
                  <a:pt x="728754" y="6815"/>
                  <a:pt x="702120" y="-5022"/>
                  <a:pt x="672528" y="237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>
            <a:off x="6843635" y="2747129"/>
            <a:ext cx="243620" cy="433296"/>
          </a:xfrm>
          <a:custGeom>
            <a:avLst/>
            <a:gdLst>
              <a:gd name="connsiteX0" fmla="*/ 196357 w 243620"/>
              <a:gd name="connsiteY0" fmla="*/ 200257 h 433296"/>
              <a:gd name="connsiteX1" fmla="*/ 160847 w 243620"/>
              <a:gd name="connsiteY1" fmla="*/ 75970 h 433296"/>
              <a:gd name="connsiteX2" fmla="*/ 125336 w 243620"/>
              <a:gd name="connsiteY2" fmla="*/ 13826 h 433296"/>
              <a:gd name="connsiteX3" fmla="*/ 72070 w 243620"/>
              <a:gd name="connsiteY3" fmla="*/ 4949 h 433296"/>
              <a:gd name="connsiteX4" fmla="*/ 18804 w 243620"/>
              <a:gd name="connsiteY4" fmla="*/ 4949 h 433296"/>
              <a:gd name="connsiteX5" fmla="*/ 1048 w 243620"/>
              <a:gd name="connsiteY5" fmla="*/ 67092 h 433296"/>
              <a:gd name="connsiteX6" fmla="*/ 45437 w 243620"/>
              <a:gd name="connsiteY6" fmla="*/ 218013 h 433296"/>
              <a:gd name="connsiteX7" fmla="*/ 98703 w 243620"/>
              <a:gd name="connsiteY7" fmla="*/ 333422 h 433296"/>
              <a:gd name="connsiteX8" fmla="*/ 143091 w 243620"/>
              <a:gd name="connsiteY8" fmla="*/ 422199 h 433296"/>
              <a:gd name="connsiteX9" fmla="*/ 231868 w 243620"/>
              <a:gd name="connsiteY9" fmla="*/ 422199 h 433296"/>
              <a:gd name="connsiteX10" fmla="*/ 240746 w 243620"/>
              <a:gd name="connsiteY10" fmla="*/ 333422 h 433296"/>
              <a:gd name="connsiteX11" fmla="*/ 196357 w 243620"/>
              <a:gd name="connsiteY11" fmla="*/ 200257 h 4332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43620" h="433296">
                <a:moveTo>
                  <a:pt x="196357" y="200257"/>
                </a:moveTo>
                <a:cubicBezTo>
                  <a:pt x="183040" y="157348"/>
                  <a:pt x="172684" y="107042"/>
                  <a:pt x="160847" y="75970"/>
                </a:cubicBezTo>
                <a:cubicBezTo>
                  <a:pt x="149010" y="44898"/>
                  <a:pt x="140132" y="25663"/>
                  <a:pt x="125336" y="13826"/>
                </a:cubicBezTo>
                <a:cubicBezTo>
                  <a:pt x="110540" y="1989"/>
                  <a:pt x="89825" y="6428"/>
                  <a:pt x="72070" y="4949"/>
                </a:cubicBezTo>
                <a:cubicBezTo>
                  <a:pt x="54315" y="3470"/>
                  <a:pt x="30641" y="-5408"/>
                  <a:pt x="18804" y="4949"/>
                </a:cubicBezTo>
                <a:cubicBezTo>
                  <a:pt x="6967" y="15306"/>
                  <a:pt x="-3391" y="31581"/>
                  <a:pt x="1048" y="67092"/>
                </a:cubicBezTo>
                <a:cubicBezTo>
                  <a:pt x="5487" y="102603"/>
                  <a:pt x="29161" y="173625"/>
                  <a:pt x="45437" y="218013"/>
                </a:cubicBezTo>
                <a:cubicBezTo>
                  <a:pt x="61713" y="262401"/>
                  <a:pt x="82427" y="299391"/>
                  <a:pt x="98703" y="333422"/>
                </a:cubicBezTo>
                <a:cubicBezTo>
                  <a:pt x="114979" y="367453"/>
                  <a:pt x="120897" y="407403"/>
                  <a:pt x="143091" y="422199"/>
                </a:cubicBezTo>
                <a:cubicBezTo>
                  <a:pt x="165285" y="436995"/>
                  <a:pt x="215592" y="436995"/>
                  <a:pt x="231868" y="422199"/>
                </a:cubicBezTo>
                <a:cubicBezTo>
                  <a:pt x="248144" y="407403"/>
                  <a:pt x="243705" y="370412"/>
                  <a:pt x="240746" y="333422"/>
                </a:cubicBezTo>
                <a:cubicBezTo>
                  <a:pt x="237787" y="296432"/>
                  <a:pt x="209674" y="243166"/>
                  <a:pt x="196357" y="200257"/>
                </a:cubicBezTo>
                <a:close/>
              </a:path>
            </a:pathLst>
          </a:custGeom>
          <a:solidFill>
            <a:schemeClr val="tx1">
              <a:lumMod val="85000"/>
              <a:lumOff val="15000"/>
              <a:alpha val="45000"/>
            </a:schemeClr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999794" y="3192058"/>
            <a:ext cx="254372" cy="360430"/>
          </a:xfrm>
          <a:custGeom>
            <a:avLst/>
            <a:gdLst>
              <a:gd name="connsiteX0" fmla="*/ 191119 w 254372"/>
              <a:gd name="connsiteY0" fmla="*/ 101558 h 360430"/>
              <a:gd name="connsiteX1" fmla="*/ 155608 w 254372"/>
              <a:gd name="connsiteY1" fmla="*/ 30536 h 360430"/>
              <a:gd name="connsiteX2" fmla="*/ 120097 w 254372"/>
              <a:gd name="connsiteY2" fmla="*/ 3903 h 360430"/>
              <a:gd name="connsiteX3" fmla="*/ 57954 w 254372"/>
              <a:gd name="connsiteY3" fmla="*/ 3903 h 360430"/>
              <a:gd name="connsiteX4" fmla="*/ 4688 w 254372"/>
              <a:gd name="connsiteY4" fmla="*/ 39414 h 360430"/>
              <a:gd name="connsiteX5" fmla="*/ 4688 w 254372"/>
              <a:gd name="connsiteY5" fmla="*/ 83802 h 360430"/>
              <a:gd name="connsiteX6" fmla="*/ 22443 w 254372"/>
              <a:gd name="connsiteY6" fmla="*/ 172579 h 360430"/>
              <a:gd name="connsiteX7" fmla="*/ 49076 w 254372"/>
              <a:gd name="connsiteY7" fmla="*/ 270233 h 360430"/>
              <a:gd name="connsiteX8" fmla="*/ 84587 w 254372"/>
              <a:gd name="connsiteY8" fmla="*/ 341255 h 360430"/>
              <a:gd name="connsiteX9" fmla="*/ 164486 w 254372"/>
              <a:gd name="connsiteY9" fmla="*/ 359010 h 360430"/>
              <a:gd name="connsiteX10" fmla="*/ 244385 w 254372"/>
              <a:gd name="connsiteY10" fmla="*/ 341255 h 360430"/>
              <a:gd name="connsiteX11" fmla="*/ 244385 w 254372"/>
              <a:gd name="connsiteY11" fmla="*/ 199212 h 360430"/>
              <a:gd name="connsiteX12" fmla="*/ 191119 w 254372"/>
              <a:gd name="connsiteY12" fmla="*/ 101558 h 3604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54372" h="360430">
                <a:moveTo>
                  <a:pt x="191119" y="101558"/>
                </a:moveTo>
                <a:cubicBezTo>
                  <a:pt x="176323" y="73445"/>
                  <a:pt x="167445" y="46812"/>
                  <a:pt x="155608" y="30536"/>
                </a:cubicBezTo>
                <a:cubicBezTo>
                  <a:pt x="143771" y="14260"/>
                  <a:pt x="136373" y="8342"/>
                  <a:pt x="120097" y="3903"/>
                </a:cubicBezTo>
                <a:cubicBezTo>
                  <a:pt x="103821" y="-536"/>
                  <a:pt x="77189" y="-2015"/>
                  <a:pt x="57954" y="3903"/>
                </a:cubicBezTo>
                <a:cubicBezTo>
                  <a:pt x="38719" y="9821"/>
                  <a:pt x="13566" y="26098"/>
                  <a:pt x="4688" y="39414"/>
                </a:cubicBezTo>
                <a:cubicBezTo>
                  <a:pt x="-4190" y="52730"/>
                  <a:pt x="1729" y="61608"/>
                  <a:pt x="4688" y="83802"/>
                </a:cubicBezTo>
                <a:cubicBezTo>
                  <a:pt x="7647" y="105996"/>
                  <a:pt x="15045" y="141507"/>
                  <a:pt x="22443" y="172579"/>
                </a:cubicBezTo>
                <a:cubicBezTo>
                  <a:pt x="29841" y="203651"/>
                  <a:pt x="38719" y="242120"/>
                  <a:pt x="49076" y="270233"/>
                </a:cubicBezTo>
                <a:cubicBezTo>
                  <a:pt x="59433" y="298346"/>
                  <a:pt x="65352" y="326459"/>
                  <a:pt x="84587" y="341255"/>
                </a:cubicBezTo>
                <a:cubicBezTo>
                  <a:pt x="103822" y="356051"/>
                  <a:pt x="137853" y="359010"/>
                  <a:pt x="164486" y="359010"/>
                </a:cubicBezTo>
                <a:cubicBezTo>
                  <a:pt x="191119" y="359010"/>
                  <a:pt x="231069" y="367888"/>
                  <a:pt x="244385" y="341255"/>
                </a:cubicBezTo>
                <a:cubicBezTo>
                  <a:pt x="257701" y="314622"/>
                  <a:pt x="257701" y="245080"/>
                  <a:pt x="244385" y="199212"/>
                </a:cubicBezTo>
                <a:cubicBezTo>
                  <a:pt x="231069" y="153344"/>
                  <a:pt x="205915" y="129671"/>
                  <a:pt x="191119" y="101558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Freeform 44"/>
          <p:cNvSpPr/>
          <p:nvPr/>
        </p:nvSpPr>
        <p:spPr>
          <a:xfrm>
            <a:off x="7180039" y="2856151"/>
            <a:ext cx="668008" cy="831390"/>
          </a:xfrm>
          <a:custGeom>
            <a:avLst/>
            <a:gdLst>
              <a:gd name="connsiteX0" fmla="*/ 641188 w 668008"/>
              <a:gd name="connsiteY0" fmla="*/ 11336 h 831390"/>
              <a:gd name="connsiteX1" fmla="*/ 525778 w 668008"/>
              <a:gd name="connsiteY1" fmla="*/ 11336 h 831390"/>
              <a:gd name="connsiteX2" fmla="*/ 419246 w 668008"/>
              <a:gd name="connsiteY2" fmla="*/ 73480 h 831390"/>
              <a:gd name="connsiteX3" fmla="*/ 383736 w 668008"/>
              <a:gd name="connsiteY3" fmla="*/ 224400 h 831390"/>
              <a:gd name="connsiteX4" fmla="*/ 321592 w 668008"/>
              <a:gd name="connsiteY4" fmla="*/ 366443 h 831390"/>
              <a:gd name="connsiteX5" fmla="*/ 232815 w 668008"/>
              <a:gd name="connsiteY5" fmla="*/ 455220 h 831390"/>
              <a:gd name="connsiteX6" fmla="*/ 161794 w 668008"/>
              <a:gd name="connsiteY6" fmla="*/ 508486 h 831390"/>
              <a:gd name="connsiteX7" fmla="*/ 117406 w 668008"/>
              <a:gd name="connsiteY7" fmla="*/ 561752 h 831390"/>
              <a:gd name="connsiteX8" fmla="*/ 108528 w 668008"/>
              <a:gd name="connsiteY8" fmla="*/ 659406 h 831390"/>
              <a:gd name="connsiteX9" fmla="*/ 64140 w 668008"/>
              <a:gd name="connsiteY9" fmla="*/ 694917 h 831390"/>
              <a:gd name="connsiteX10" fmla="*/ 19751 w 668008"/>
              <a:gd name="connsiteY10" fmla="*/ 703795 h 831390"/>
              <a:gd name="connsiteX11" fmla="*/ 1996 w 668008"/>
              <a:gd name="connsiteY11" fmla="*/ 748183 h 831390"/>
              <a:gd name="connsiteX12" fmla="*/ 64140 w 668008"/>
              <a:gd name="connsiteY12" fmla="*/ 819204 h 831390"/>
              <a:gd name="connsiteX13" fmla="*/ 206182 w 668008"/>
              <a:gd name="connsiteY13" fmla="*/ 828082 h 831390"/>
              <a:gd name="connsiteX14" fmla="*/ 321592 w 668008"/>
              <a:gd name="connsiteY14" fmla="*/ 783694 h 831390"/>
              <a:gd name="connsiteX15" fmla="*/ 445879 w 668008"/>
              <a:gd name="connsiteY15" fmla="*/ 650529 h 831390"/>
              <a:gd name="connsiteX16" fmla="*/ 596800 w 668008"/>
              <a:gd name="connsiteY16" fmla="*/ 437465 h 831390"/>
              <a:gd name="connsiteX17" fmla="*/ 650066 w 668008"/>
              <a:gd name="connsiteY17" fmla="*/ 251033 h 831390"/>
              <a:gd name="connsiteX18" fmla="*/ 667821 w 668008"/>
              <a:gd name="connsiteY18" fmla="*/ 126746 h 831390"/>
              <a:gd name="connsiteX19" fmla="*/ 641188 w 668008"/>
              <a:gd name="connsiteY19" fmla="*/ 11336 h 831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668008" h="831390">
                <a:moveTo>
                  <a:pt x="641188" y="11336"/>
                </a:moveTo>
                <a:cubicBezTo>
                  <a:pt x="617514" y="-7899"/>
                  <a:pt x="562768" y="979"/>
                  <a:pt x="525778" y="11336"/>
                </a:cubicBezTo>
                <a:cubicBezTo>
                  <a:pt x="488788" y="21693"/>
                  <a:pt x="442920" y="37970"/>
                  <a:pt x="419246" y="73480"/>
                </a:cubicBezTo>
                <a:cubicBezTo>
                  <a:pt x="395572" y="108990"/>
                  <a:pt x="400012" y="175573"/>
                  <a:pt x="383736" y="224400"/>
                </a:cubicBezTo>
                <a:cubicBezTo>
                  <a:pt x="367460" y="273227"/>
                  <a:pt x="346745" y="327973"/>
                  <a:pt x="321592" y="366443"/>
                </a:cubicBezTo>
                <a:cubicBezTo>
                  <a:pt x="296439" y="404913"/>
                  <a:pt x="259448" y="431546"/>
                  <a:pt x="232815" y="455220"/>
                </a:cubicBezTo>
                <a:cubicBezTo>
                  <a:pt x="206182" y="478894"/>
                  <a:pt x="181029" y="490731"/>
                  <a:pt x="161794" y="508486"/>
                </a:cubicBezTo>
                <a:cubicBezTo>
                  <a:pt x="142559" y="526241"/>
                  <a:pt x="126284" y="536599"/>
                  <a:pt x="117406" y="561752"/>
                </a:cubicBezTo>
                <a:cubicBezTo>
                  <a:pt x="108528" y="586905"/>
                  <a:pt x="117406" y="637212"/>
                  <a:pt x="108528" y="659406"/>
                </a:cubicBezTo>
                <a:cubicBezTo>
                  <a:pt x="99650" y="681600"/>
                  <a:pt x="78936" y="687519"/>
                  <a:pt x="64140" y="694917"/>
                </a:cubicBezTo>
                <a:cubicBezTo>
                  <a:pt x="49344" y="702315"/>
                  <a:pt x="30108" y="694917"/>
                  <a:pt x="19751" y="703795"/>
                </a:cubicBezTo>
                <a:cubicBezTo>
                  <a:pt x="9394" y="712673"/>
                  <a:pt x="-5402" y="728948"/>
                  <a:pt x="1996" y="748183"/>
                </a:cubicBezTo>
                <a:cubicBezTo>
                  <a:pt x="9394" y="767418"/>
                  <a:pt x="30109" y="805887"/>
                  <a:pt x="64140" y="819204"/>
                </a:cubicBezTo>
                <a:cubicBezTo>
                  <a:pt x="98171" y="832521"/>
                  <a:pt x="163273" y="834000"/>
                  <a:pt x="206182" y="828082"/>
                </a:cubicBezTo>
                <a:cubicBezTo>
                  <a:pt x="249091" y="822164"/>
                  <a:pt x="281643" y="813286"/>
                  <a:pt x="321592" y="783694"/>
                </a:cubicBezTo>
                <a:cubicBezTo>
                  <a:pt x="361541" y="754102"/>
                  <a:pt x="400011" y="708234"/>
                  <a:pt x="445879" y="650529"/>
                </a:cubicBezTo>
                <a:cubicBezTo>
                  <a:pt x="491747" y="592824"/>
                  <a:pt x="562769" y="504048"/>
                  <a:pt x="596800" y="437465"/>
                </a:cubicBezTo>
                <a:cubicBezTo>
                  <a:pt x="630831" y="370882"/>
                  <a:pt x="638229" y="302820"/>
                  <a:pt x="650066" y="251033"/>
                </a:cubicBezTo>
                <a:cubicBezTo>
                  <a:pt x="661903" y="199247"/>
                  <a:pt x="669301" y="160777"/>
                  <a:pt x="667821" y="126746"/>
                </a:cubicBezTo>
                <a:cubicBezTo>
                  <a:pt x="666341" y="92715"/>
                  <a:pt x="664862" y="30571"/>
                  <a:pt x="641188" y="1133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EB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0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7288" y="-257892"/>
            <a:ext cx="5310696" cy="551139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447288" y="0"/>
            <a:ext cx="559640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Medulla – Sensory Decussation (Slide 35)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3293616" y="4856085"/>
            <a:ext cx="5406501" cy="594804"/>
          </a:xfrm>
          <a:custGeom>
            <a:avLst/>
            <a:gdLst>
              <a:gd name="connsiteX0" fmla="*/ 0 w 5406501"/>
              <a:gd name="connsiteY0" fmla="*/ 150921 h 594804"/>
              <a:gd name="connsiteX1" fmla="*/ 1899821 w 5406501"/>
              <a:gd name="connsiteY1" fmla="*/ 257453 h 594804"/>
              <a:gd name="connsiteX2" fmla="*/ 2592279 w 5406501"/>
              <a:gd name="connsiteY2" fmla="*/ 301841 h 594804"/>
              <a:gd name="connsiteX3" fmla="*/ 3311370 w 5406501"/>
              <a:gd name="connsiteY3" fmla="*/ 319597 h 594804"/>
              <a:gd name="connsiteX4" fmla="*/ 5220069 w 5406501"/>
              <a:gd name="connsiteY4" fmla="*/ 0 h 594804"/>
              <a:gd name="connsiteX5" fmla="*/ 5406501 w 5406501"/>
              <a:gd name="connsiteY5" fmla="*/ 0 h 594804"/>
              <a:gd name="connsiteX6" fmla="*/ 5397623 w 5406501"/>
              <a:gd name="connsiteY6" fmla="*/ 488272 h 594804"/>
              <a:gd name="connsiteX7" fmla="*/ 44388 w 5406501"/>
              <a:gd name="connsiteY7" fmla="*/ 594804 h 594804"/>
              <a:gd name="connsiteX8" fmla="*/ 0 w 5406501"/>
              <a:gd name="connsiteY8" fmla="*/ 150921 h 5948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406501" h="594804">
                <a:moveTo>
                  <a:pt x="0" y="150921"/>
                </a:moveTo>
                <a:lnTo>
                  <a:pt x="1899821" y="257453"/>
                </a:lnTo>
                <a:lnTo>
                  <a:pt x="2592279" y="301841"/>
                </a:lnTo>
                <a:lnTo>
                  <a:pt x="3311370" y="319597"/>
                </a:lnTo>
                <a:lnTo>
                  <a:pt x="5220069" y="0"/>
                </a:lnTo>
                <a:lnTo>
                  <a:pt x="5406501" y="0"/>
                </a:lnTo>
                <a:lnTo>
                  <a:pt x="5397623" y="488272"/>
                </a:lnTo>
                <a:lnTo>
                  <a:pt x="44388" y="594804"/>
                </a:lnTo>
                <a:lnTo>
                  <a:pt x="0" y="150921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482799" y="5153487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637" y="534425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Gracilus</a:t>
            </a:r>
            <a:endParaRPr lang="en-US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637" y="862325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Fasiculus</a:t>
            </a:r>
            <a:r>
              <a:rPr lang="en-US" b="1" dirty="0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 smtClean="0">
                <a:solidFill>
                  <a:srgbClr val="92D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Cunneatus</a:t>
            </a:r>
            <a:endParaRPr lang="en-US" b="1" dirty="0">
              <a:solidFill>
                <a:srgbClr val="92D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0514" y="2833515"/>
            <a:ext cx="335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0514" y="3235806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2945" y="3699577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0637" y="2369288"/>
            <a:ext cx="217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RubroSpinal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3835153" y="719091"/>
            <a:ext cx="1091954" cy="1038688"/>
          </a:xfrm>
          <a:custGeom>
            <a:avLst/>
            <a:gdLst>
              <a:gd name="connsiteX0" fmla="*/ 648070 w 1091954"/>
              <a:gd name="connsiteY0" fmla="*/ 62144 h 1038688"/>
              <a:gd name="connsiteX1" fmla="*/ 550416 w 1091954"/>
              <a:gd name="connsiteY1" fmla="*/ 71022 h 1038688"/>
              <a:gd name="connsiteX2" fmla="*/ 452762 w 1091954"/>
              <a:gd name="connsiteY2" fmla="*/ 133165 h 1038688"/>
              <a:gd name="connsiteX3" fmla="*/ 417251 w 1091954"/>
              <a:gd name="connsiteY3" fmla="*/ 177554 h 1038688"/>
              <a:gd name="connsiteX4" fmla="*/ 319597 w 1091954"/>
              <a:gd name="connsiteY4" fmla="*/ 221942 h 1038688"/>
              <a:gd name="connsiteX5" fmla="*/ 239697 w 1091954"/>
              <a:gd name="connsiteY5" fmla="*/ 275208 h 1038688"/>
              <a:gd name="connsiteX6" fmla="*/ 124288 w 1091954"/>
              <a:gd name="connsiteY6" fmla="*/ 390618 h 1038688"/>
              <a:gd name="connsiteX7" fmla="*/ 44389 w 1091954"/>
              <a:gd name="connsiteY7" fmla="*/ 461639 h 1038688"/>
              <a:gd name="connsiteX8" fmla="*/ 17756 w 1091954"/>
              <a:gd name="connsiteY8" fmla="*/ 532660 h 1038688"/>
              <a:gd name="connsiteX9" fmla="*/ 0 w 1091954"/>
              <a:gd name="connsiteY9" fmla="*/ 612559 h 1038688"/>
              <a:gd name="connsiteX10" fmla="*/ 8878 w 1091954"/>
              <a:gd name="connsiteY10" fmla="*/ 692459 h 1038688"/>
              <a:gd name="connsiteX11" fmla="*/ 35511 w 1091954"/>
              <a:gd name="connsiteY11" fmla="*/ 754602 h 1038688"/>
              <a:gd name="connsiteX12" fmla="*/ 79899 w 1091954"/>
              <a:gd name="connsiteY12" fmla="*/ 870012 h 1038688"/>
              <a:gd name="connsiteX13" fmla="*/ 97655 w 1091954"/>
              <a:gd name="connsiteY13" fmla="*/ 941033 h 1038688"/>
              <a:gd name="connsiteX14" fmla="*/ 168676 w 1091954"/>
              <a:gd name="connsiteY14" fmla="*/ 1003177 h 1038688"/>
              <a:gd name="connsiteX15" fmla="*/ 310719 w 1091954"/>
              <a:gd name="connsiteY15" fmla="*/ 1029810 h 1038688"/>
              <a:gd name="connsiteX16" fmla="*/ 479395 w 1091954"/>
              <a:gd name="connsiteY16" fmla="*/ 1038688 h 1038688"/>
              <a:gd name="connsiteX17" fmla="*/ 630315 w 1091954"/>
              <a:gd name="connsiteY17" fmla="*/ 1038688 h 1038688"/>
              <a:gd name="connsiteX18" fmla="*/ 674703 w 1091954"/>
              <a:gd name="connsiteY18" fmla="*/ 1012055 h 1038688"/>
              <a:gd name="connsiteX19" fmla="*/ 674703 w 1091954"/>
              <a:gd name="connsiteY19" fmla="*/ 958789 h 1038688"/>
              <a:gd name="connsiteX20" fmla="*/ 648070 w 1091954"/>
              <a:gd name="connsiteY20" fmla="*/ 941033 h 1038688"/>
              <a:gd name="connsiteX21" fmla="*/ 506028 w 1091954"/>
              <a:gd name="connsiteY21" fmla="*/ 932156 h 1038688"/>
              <a:gd name="connsiteX22" fmla="*/ 408373 w 1091954"/>
              <a:gd name="connsiteY22" fmla="*/ 932156 h 1038688"/>
              <a:gd name="connsiteX23" fmla="*/ 381740 w 1091954"/>
              <a:gd name="connsiteY23" fmla="*/ 896645 h 1038688"/>
              <a:gd name="connsiteX24" fmla="*/ 355107 w 1091954"/>
              <a:gd name="connsiteY24" fmla="*/ 843379 h 1038688"/>
              <a:gd name="connsiteX25" fmla="*/ 355107 w 1091954"/>
              <a:gd name="connsiteY25" fmla="*/ 772358 h 1038688"/>
              <a:gd name="connsiteX26" fmla="*/ 310719 w 1091954"/>
              <a:gd name="connsiteY26" fmla="*/ 692459 h 1038688"/>
              <a:gd name="connsiteX27" fmla="*/ 310719 w 1091954"/>
              <a:gd name="connsiteY27" fmla="*/ 692459 h 1038688"/>
              <a:gd name="connsiteX28" fmla="*/ 257453 w 1091954"/>
              <a:gd name="connsiteY28" fmla="*/ 594804 h 1038688"/>
              <a:gd name="connsiteX29" fmla="*/ 239697 w 1091954"/>
              <a:gd name="connsiteY29" fmla="*/ 514905 h 1038688"/>
              <a:gd name="connsiteX30" fmla="*/ 310719 w 1091954"/>
              <a:gd name="connsiteY30" fmla="*/ 399495 h 1038688"/>
              <a:gd name="connsiteX31" fmla="*/ 372863 w 1091954"/>
              <a:gd name="connsiteY31" fmla="*/ 346229 h 1038688"/>
              <a:gd name="connsiteX32" fmla="*/ 443884 w 1091954"/>
              <a:gd name="connsiteY32" fmla="*/ 266330 h 1038688"/>
              <a:gd name="connsiteX33" fmla="*/ 506028 w 1091954"/>
              <a:gd name="connsiteY33" fmla="*/ 239697 h 1038688"/>
              <a:gd name="connsiteX34" fmla="*/ 541538 w 1091954"/>
              <a:gd name="connsiteY34" fmla="*/ 230820 h 1038688"/>
              <a:gd name="connsiteX35" fmla="*/ 568171 w 1091954"/>
              <a:gd name="connsiteY35" fmla="*/ 248575 h 1038688"/>
              <a:gd name="connsiteX36" fmla="*/ 559294 w 1091954"/>
              <a:gd name="connsiteY36" fmla="*/ 337352 h 1038688"/>
              <a:gd name="connsiteX37" fmla="*/ 514905 w 1091954"/>
              <a:gd name="connsiteY37" fmla="*/ 390618 h 1038688"/>
              <a:gd name="connsiteX38" fmla="*/ 470517 w 1091954"/>
              <a:gd name="connsiteY38" fmla="*/ 461639 h 1038688"/>
              <a:gd name="connsiteX39" fmla="*/ 479395 w 1091954"/>
              <a:gd name="connsiteY39" fmla="*/ 514905 h 1038688"/>
              <a:gd name="connsiteX40" fmla="*/ 497150 w 1091954"/>
              <a:gd name="connsiteY40" fmla="*/ 559293 h 1038688"/>
              <a:gd name="connsiteX41" fmla="*/ 550416 w 1091954"/>
              <a:gd name="connsiteY41" fmla="*/ 621437 h 1038688"/>
              <a:gd name="connsiteX42" fmla="*/ 648070 w 1091954"/>
              <a:gd name="connsiteY42" fmla="*/ 550416 h 1038688"/>
              <a:gd name="connsiteX43" fmla="*/ 710214 w 1091954"/>
              <a:gd name="connsiteY43" fmla="*/ 506027 h 1038688"/>
              <a:gd name="connsiteX44" fmla="*/ 807868 w 1091954"/>
              <a:gd name="connsiteY44" fmla="*/ 417251 h 1038688"/>
              <a:gd name="connsiteX45" fmla="*/ 807868 w 1091954"/>
              <a:gd name="connsiteY45" fmla="*/ 417251 h 1038688"/>
              <a:gd name="connsiteX46" fmla="*/ 861134 w 1091954"/>
              <a:gd name="connsiteY46" fmla="*/ 337352 h 1038688"/>
              <a:gd name="connsiteX47" fmla="*/ 941033 w 1091954"/>
              <a:gd name="connsiteY47" fmla="*/ 319596 h 1038688"/>
              <a:gd name="connsiteX48" fmla="*/ 1020932 w 1091954"/>
              <a:gd name="connsiteY48" fmla="*/ 310719 h 1038688"/>
              <a:gd name="connsiteX49" fmla="*/ 1091954 w 1091954"/>
              <a:gd name="connsiteY49" fmla="*/ 221942 h 1038688"/>
              <a:gd name="connsiteX50" fmla="*/ 1074198 w 1091954"/>
              <a:gd name="connsiteY50" fmla="*/ 150921 h 1038688"/>
              <a:gd name="connsiteX51" fmla="*/ 1029810 w 1091954"/>
              <a:gd name="connsiteY51" fmla="*/ 106532 h 1038688"/>
              <a:gd name="connsiteX52" fmla="*/ 985422 w 1091954"/>
              <a:gd name="connsiteY52" fmla="*/ 71022 h 1038688"/>
              <a:gd name="connsiteX53" fmla="*/ 905523 w 1091954"/>
              <a:gd name="connsiteY53" fmla="*/ 35511 h 1038688"/>
              <a:gd name="connsiteX54" fmla="*/ 861134 w 1091954"/>
              <a:gd name="connsiteY54" fmla="*/ 0 h 1038688"/>
              <a:gd name="connsiteX55" fmla="*/ 816746 w 1091954"/>
              <a:gd name="connsiteY55" fmla="*/ 0 h 1038688"/>
              <a:gd name="connsiteX56" fmla="*/ 763480 w 1091954"/>
              <a:gd name="connsiteY56" fmla="*/ 0 h 1038688"/>
              <a:gd name="connsiteX57" fmla="*/ 701336 w 1091954"/>
              <a:gd name="connsiteY57" fmla="*/ 35511 h 1038688"/>
              <a:gd name="connsiteX58" fmla="*/ 648070 w 1091954"/>
              <a:gd name="connsiteY58" fmla="*/ 62144 h 1038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</a:cxnLst>
            <a:rect l="l" t="t" r="r" b="b"/>
            <a:pathLst>
              <a:path w="1091954" h="1038688">
                <a:moveTo>
                  <a:pt x="648070" y="62144"/>
                </a:moveTo>
                <a:lnTo>
                  <a:pt x="550416" y="71022"/>
                </a:lnTo>
                <a:lnTo>
                  <a:pt x="452762" y="133165"/>
                </a:lnTo>
                <a:lnTo>
                  <a:pt x="417251" y="177554"/>
                </a:lnTo>
                <a:lnTo>
                  <a:pt x="319597" y="221942"/>
                </a:lnTo>
                <a:lnTo>
                  <a:pt x="239697" y="275208"/>
                </a:lnTo>
                <a:lnTo>
                  <a:pt x="124288" y="390618"/>
                </a:lnTo>
                <a:lnTo>
                  <a:pt x="44389" y="461639"/>
                </a:lnTo>
                <a:lnTo>
                  <a:pt x="17756" y="532660"/>
                </a:lnTo>
                <a:lnTo>
                  <a:pt x="0" y="612559"/>
                </a:lnTo>
                <a:lnTo>
                  <a:pt x="8878" y="692459"/>
                </a:lnTo>
                <a:lnTo>
                  <a:pt x="35511" y="754602"/>
                </a:lnTo>
                <a:lnTo>
                  <a:pt x="79899" y="870012"/>
                </a:lnTo>
                <a:lnTo>
                  <a:pt x="97655" y="941033"/>
                </a:lnTo>
                <a:lnTo>
                  <a:pt x="168676" y="1003177"/>
                </a:lnTo>
                <a:lnTo>
                  <a:pt x="310719" y="1029810"/>
                </a:lnTo>
                <a:lnTo>
                  <a:pt x="479395" y="1038688"/>
                </a:lnTo>
                <a:lnTo>
                  <a:pt x="630315" y="1038688"/>
                </a:lnTo>
                <a:lnTo>
                  <a:pt x="674703" y="1012055"/>
                </a:lnTo>
                <a:lnTo>
                  <a:pt x="674703" y="958789"/>
                </a:lnTo>
                <a:lnTo>
                  <a:pt x="648070" y="941033"/>
                </a:lnTo>
                <a:lnTo>
                  <a:pt x="506028" y="932156"/>
                </a:lnTo>
                <a:lnTo>
                  <a:pt x="408373" y="932156"/>
                </a:lnTo>
                <a:lnTo>
                  <a:pt x="381740" y="896645"/>
                </a:lnTo>
                <a:lnTo>
                  <a:pt x="355107" y="843379"/>
                </a:lnTo>
                <a:lnTo>
                  <a:pt x="355107" y="772358"/>
                </a:lnTo>
                <a:lnTo>
                  <a:pt x="310719" y="692459"/>
                </a:lnTo>
                <a:lnTo>
                  <a:pt x="310719" y="692459"/>
                </a:lnTo>
                <a:lnTo>
                  <a:pt x="257453" y="594804"/>
                </a:lnTo>
                <a:lnTo>
                  <a:pt x="239697" y="514905"/>
                </a:lnTo>
                <a:lnTo>
                  <a:pt x="310719" y="399495"/>
                </a:lnTo>
                <a:lnTo>
                  <a:pt x="372863" y="346229"/>
                </a:lnTo>
                <a:lnTo>
                  <a:pt x="443884" y="266330"/>
                </a:lnTo>
                <a:lnTo>
                  <a:pt x="506028" y="239697"/>
                </a:lnTo>
                <a:lnTo>
                  <a:pt x="541538" y="230820"/>
                </a:lnTo>
                <a:lnTo>
                  <a:pt x="568171" y="248575"/>
                </a:lnTo>
                <a:lnTo>
                  <a:pt x="559294" y="337352"/>
                </a:lnTo>
                <a:lnTo>
                  <a:pt x="514905" y="390618"/>
                </a:lnTo>
                <a:lnTo>
                  <a:pt x="470517" y="461639"/>
                </a:lnTo>
                <a:lnTo>
                  <a:pt x="479395" y="514905"/>
                </a:lnTo>
                <a:lnTo>
                  <a:pt x="497150" y="559293"/>
                </a:lnTo>
                <a:lnTo>
                  <a:pt x="550416" y="621437"/>
                </a:lnTo>
                <a:lnTo>
                  <a:pt x="648070" y="550416"/>
                </a:lnTo>
                <a:lnTo>
                  <a:pt x="710214" y="506027"/>
                </a:lnTo>
                <a:lnTo>
                  <a:pt x="807868" y="417251"/>
                </a:lnTo>
                <a:lnTo>
                  <a:pt x="807868" y="417251"/>
                </a:lnTo>
                <a:lnTo>
                  <a:pt x="861134" y="337352"/>
                </a:lnTo>
                <a:lnTo>
                  <a:pt x="941033" y="319596"/>
                </a:lnTo>
                <a:lnTo>
                  <a:pt x="1020932" y="310719"/>
                </a:lnTo>
                <a:lnTo>
                  <a:pt x="1091954" y="221942"/>
                </a:lnTo>
                <a:lnTo>
                  <a:pt x="1074198" y="150921"/>
                </a:lnTo>
                <a:lnTo>
                  <a:pt x="1029810" y="106532"/>
                </a:lnTo>
                <a:lnTo>
                  <a:pt x="985422" y="71022"/>
                </a:lnTo>
                <a:lnTo>
                  <a:pt x="905523" y="35511"/>
                </a:lnTo>
                <a:lnTo>
                  <a:pt x="861134" y="0"/>
                </a:lnTo>
                <a:lnTo>
                  <a:pt x="816746" y="0"/>
                </a:lnTo>
                <a:lnTo>
                  <a:pt x="763480" y="0"/>
                </a:lnTo>
                <a:lnTo>
                  <a:pt x="701336" y="35511"/>
                </a:lnTo>
                <a:lnTo>
                  <a:pt x="648070" y="6214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4957492" y="473846"/>
            <a:ext cx="886862" cy="822515"/>
          </a:xfrm>
          <a:custGeom>
            <a:avLst/>
            <a:gdLst>
              <a:gd name="connsiteX0" fmla="*/ 688706 w 886862"/>
              <a:gd name="connsiteY0" fmla="*/ 129836 h 822515"/>
              <a:gd name="connsiteX1" fmla="*/ 573296 w 886862"/>
              <a:gd name="connsiteY1" fmla="*/ 49937 h 822515"/>
              <a:gd name="connsiteX2" fmla="*/ 475642 w 886862"/>
              <a:gd name="connsiteY2" fmla="*/ 5548 h 822515"/>
              <a:gd name="connsiteX3" fmla="*/ 395743 w 886862"/>
              <a:gd name="connsiteY3" fmla="*/ 5548 h 822515"/>
              <a:gd name="connsiteX4" fmla="*/ 298089 w 886862"/>
              <a:gd name="connsiteY4" fmla="*/ 49937 h 822515"/>
              <a:gd name="connsiteX5" fmla="*/ 262578 w 886862"/>
              <a:gd name="connsiteY5" fmla="*/ 85447 h 822515"/>
              <a:gd name="connsiteX6" fmla="*/ 182679 w 886862"/>
              <a:gd name="connsiteY6" fmla="*/ 94325 h 822515"/>
              <a:gd name="connsiteX7" fmla="*/ 93902 w 886862"/>
              <a:gd name="connsiteY7" fmla="*/ 138713 h 822515"/>
              <a:gd name="connsiteX8" fmla="*/ 58391 w 886862"/>
              <a:gd name="connsiteY8" fmla="*/ 218612 h 822515"/>
              <a:gd name="connsiteX9" fmla="*/ 5125 w 886862"/>
              <a:gd name="connsiteY9" fmla="*/ 289634 h 822515"/>
              <a:gd name="connsiteX10" fmla="*/ 5125 w 886862"/>
              <a:gd name="connsiteY10" fmla="*/ 325144 h 822515"/>
              <a:gd name="connsiteX11" fmla="*/ 31758 w 886862"/>
              <a:gd name="connsiteY11" fmla="*/ 396166 h 822515"/>
              <a:gd name="connsiteX12" fmla="*/ 49514 w 886862"/>
              <a:gd name="connsiteY12" fmla="*/ 467187 h 822515"/>
              <a:gd name="connsiteX13" fmla="*/ 120535 w 886862"/>
              <a:gd name="connsiteY13" fmla="*/ 573719 h 822515"/>
              <a:gd name="connsiteX14" fmla="*/ 209312 w 886862"/>
              <a:gd name="connsiteY14" fmla="*/ 662496 h 822515"/>
              <a:gd name="connsiteX15" fmla="*/ 280333 w 886862"/>
              <a:gd name="connsiteY15" fmla="*/ 742395 h 822515"/>
              <a:gd name="connsiteX16" fmla="*/ 386865 w 886862"/>
              <a:gd name="connsiteY16" fmla="*/ 804538 h 822515"/>
              <a:gd name="connsiteX17" fmla="*/ 537786 w 886862"/>
              <a:gd name="connsiteY17" fmla="*/ 822294 h 822515"/>
              <a:gd name="connsiteX18" fmla="*/ 626562 w 886862"/>
              <a:gd name="connsiteY18" fmla="*/ 795661 h 822515"/>
              <a:gd name="connsiteX19" fmla="*/ 777483 w 886862"/>
              <a:gd name="connsiteY19" fmla="*/ 706884 h 822515"/>
              <a:gd name="connsiteX20" fmla="*/ 866259 w 886862"/>
              <a:gd name="connsiteY20" fmla="*/ 555964 h 822515"/>
              <a:gd name="connsiteX21" fmla="*/ 884015 w 886862"/>
              <a:gd name="connsiteY21" fmla="*/ 378410 h 822515"/>
              <a:gd name="connsiteX22" fmla="*/ 821871 w 886862"/>
              <a:gd name="connsiteY22" fmla="*/ 236368 h 822515"/>
              <a:gd name="connsiteX23" fmla="*/ 688706 w 886862"/>
              <a:gd name="connsiteY23" fmla="*/ 129836 h 822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86862" h="822515">
                <a:moveTo>
                  <a:pt x="688706" y="129836"/>
                </a:moveTo>
                <a:cubicBezTo>
                  <a:pt x="647277" y="98764"/>
                  <a:pt x="608807" y="70652"/>
                  <a:pt x="573296" y="49937"/>
                </a:cubicBezTo>
                <a:cubicBezTo>
                  <a:pt x="537785" y="29222"/>
                  <a:pt x="505234" y="12946"/>
                  <a:pt x="475642" y="5548"/>
                </a:cubicBezTo>
                <a:cubicBezTo>
                  <a:pt x="446050" y="-1850"/>
                  <a:pt x="425335" y="-1850"/>
                  <a:pt x="395743" y="5548"/>
                </a:cubicBezTo>
                <a:cubicBezTo>
                  <a:pt x="366151" y="12946"/>
                  <a:pt x="320283" y="36621"/>
                  <a:pt x="298089" y="49937"/>
                </a:cubicBezTo>
                <a:cubicBezTo>
                  <a:pt x="275895" y="63253"/>
                  <a:pt x="281813" y="78049"/>
                  <a:pt x="262578" y="85447"/>
                </a:cubicBezTo>
                <a:cubicBezTo>
                  <a:pt x="243343" y="92845"/>
                  <a:pt x="210792" y="85447"/>
                  <a:pt x="182679" y="94325"/>
                </a:cubicBezTo>
                <a:cubicBezTo>
                  <a:pt x="154566" y="103203"/>
                  <a:pt x="114617" y="117999"/>
                  <a:pt x="93902" y="138713"/>
                </a:cubicBezTo>
                <a:cubicBezTo>
                  <a:pt x="73187" y="159427"/>
                  <a:pt x="73187" y="193458"/>
                  <a:pt x="58391" y="218612"/>
                </a:cubicBezTo>
                <a:cubicBezTo>
                  <a:pt x="43595" y="243766"/>
                  <a:pt x="14003" y="271879"/>
                  <a:pt x="5125" y="289634"/>
                </a:cubicBezTo>
                <a:cubicBezTo>
                  <a:pt x="-3753" y="307389"/>
                  <a:pt x="686" y="307389"/>
                  <a:pt x="5125" y="325144"/>
                </a:cubicBezTo>
                <a:cubicBezTo>
                  <a:pt x="9564" y="342899"/>
                  <a:pt x="24360" y="372492"/>
                  <a:pt x="31758" y="396166"/>
                </a:cubicBezTo>
                <a:cubicBezTo>
                  <a:pt x="39156" y="419840"/>
                  <a:pt x="34718" y="437595"/>
                  <a:pt x="49514" y="467187"/>
                </a:cubicBezTo>
                <a:cubicBezTo>
                  <a:pt x="64310" y="496779"/>
                  <a:pt x="93902" y="541168"/>
                  <a:pt x="120535" y="573719"/>
                </a:cubicBezTo>
                <a:cubicBezTo>
                  <a:pt x="147168" y="606270"/>
                  <a:pt x="182679" y="634383"/>
                  <a:pt x="209312" y="662496"/>
                </a:cubicBezTo>
                <a:cubicBezTo>
                  <a:pt x="235945" y="690609"/>
                  <a:pt x="250741" y="718721"/>
                  <a:pt x="280333" y="742395"/>
                </a:cubicBezTo>
                <a:cubicBezTo>
                  <a:pt x="309925" y="766069"/>
                  <a:pt x="343956" y="791222"/>
                  <a:pt x="386865" y="804538"/>
                </a:cubicBezTo>
                <a:cubicBezTo>
                  <a:pt x="429774" y="817855"/>
                  <a:pt x="497837" y="823773"/>
                  <a:pt x="537786" y="822294"/>
                </a:cubicBezTo>
                <a:cubicBezTo>
                  <a:pt x="577735" y="820815"/>
                  <a:pt x="586612" y="814896"/>
                  <a:pt x="626562" y="795661"/>
                </a:cubicBezTo>
                <a:cubicBezTo>
                  <a:pt x="666511" y="776426"/>
                  <a:pt x="737534" y="746833"/>
                  <a:pt x="777483" y="706884"/>
                </a:cubicBezTo>
                <a:cubicBezTo>
                  <a:pt x="817432" y="666935"/>
                  <a:pt x="848504" y="610710"/>
                  <a:pt x="866259" y="555964"/>
                </a:cubicBezTo>
                <a:cubicBezTo>
                  <a:pt x="884014" y="501218"/>
                  <a:pt x="891413" y="431676"/>
                  <a:pt x="884015" y="378410"/>
                </a:cubicBezTo>
                <a:cubicBezTo>
                  <a:pt x="876617" y="325144"/>
                  <a:pt x="852943" y="282236"/>
                  <a:pt x="821871" y="236368"/>
                </a:cubicBezTo>
                <a:cubicBezTo>
                  <a:pt x="790799" y="190500"/>
                  <a:pt x="730135" y="160908"/>
                  <a:pt x="688706" y="12983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758431" y="479394"/>
            <a:ext cx="523783" cy="337352"/>
          </a:xfrm>
          <a:custGeom>
            <a:avLst/>
            <a:gdLst>
              <a:gd name="connsiteX0" fmla="*/ 523783 w 523783"/>
              <a:gd name="connsiteY0" fmla="*/ 0 h 337352"/>
              <a:gd name="connsiteX1" fmla="*/ 408373 w 523783"/>
              <a:gd name="connsiteY1" fmla="*/ 0 h 337352"/>
              <a:gd name="connsiteX2" fmla="*/ 248575 w 523783"/>
              <a:gd name="connsiteY2" fmla="*/ 62144 h 337352"/>
              <a:gd name="connsiteX3" fmla="*/ 71021 w 523783"/>
              <a:gd name="connsiteY3" fmla="*/ 133165 h 337352"/>
              <a:gd name="connsiteX4" fmla="*/ 8878 w 523783"/>
              <a:gd name="connsiteY4" fmla="*/ 204187 h 337352"/>
              <a:gd name="connsiteX5" fmla="*/ 0 w 523783"/>
              <a:gd name="connsiteY5" fmla="*/ 257453 h 337352"/>
              <a:gd name="connsiteX6" fmla="*/ 35511 w 523783"/>
              <a:gd name="connsiteY6" fmla="*/ 284086 h 337352"/>
              <a:gd name="connsiteX7" fmla="*/ 150920 w 523783"/>
              <a:gd name="connsiteY7" fmla="*/ 337352 h 337352"/>
              <a:gd name="connsiteX8" fmla="*/ 186431 w 523783"/>
              <a:gd name="connsiteY8" fmla="*/ 319596 h 337352"/>
              <a:gd name="connsiteX9" fmla="*/ 230819 w 523783"/>
              <a:gd name="connsiteY9" fmla="*/ 195309 h 337352"/>
              <a:gd name="connsiteX10" fmla="*/ 301841 w 523783"/>
              <a:gd name="connsiteY10" fmla="*/ 106532 h 337352"/>
              <a:gd name="connsiteX11" fmla="*/ 417251 w 523783"/>
              <a:gd name="connsiteY11" fmla="*/ 79899 h 337352"/>
              <a:gd name="connsiteX12" fmla="*/ 523783 w 523783"/>
              <a:gd name="connsiteY12" fmla="*/ 0 h 337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23783" h="337352">
                <a:moveTo>
                  <a:pt x="523783" y="0"/>
                </a:moveTo>
                <a:lnTo>
                  <a:pt x="408373" y="0"/>
                </a:lnTo>
                <a:lnTo>
                  <a:pt x="248575" y="62144"/>
                </a:lnTo>
                <a:lnTo>
                  <a:pt x="71021" y="133165"/>
                </a:lnTo>
                <a:lnTo>
                  <a:pt x="8878" y="204187"/>
                </a:lnTo>
                <a:lnTo>
                  <a:pt x="0" y="257453"/>
                </a:lnTo>
                <a:lnTo>
                  <a:pt x="35511" y="284086"/>
                </a:lnTo>
                <a:lnTo>
                  <a:pt x="150920" y="337352"/>
                </a:lnTo>
                <a:lnTo>
                  <a:pt x="186431" y="319596"/>
                </a:lnTo>
                <a:lnTo>
                  <a:pt x="230819" y="195309"/>
                </a:lnTo>
                <a:lnTo>
                  <a:pt x="301841" y="106532"/>
                </a:lnTo>
                <a:lnTo>
                  <a:pt x="417251" y="79899"/>
                </a:lnTo>
                <a:lnTo>
                  <a:pt x="523783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232430" y="1027428"/>
            <a:ext cx="961194" cy="759766"/>
          </a:xfrm>
          <a:custGeom>
            <a:avLst/>
            <a:gdLst>
              <a:gd name="connsiteX0" fmla="*/ 801209 w 961194"/>
              <a:gd name="connsiteY0" fmla="*/ 46770 h 759766"/>
              <a:gd name="connsiteX1" fmla="*/ 739065 w 961194"/>
              <a:gd name="connsiteY1" fmla="*/ 2382 h 759766"/>
              <a:gd name="connsiteX2" fmla="*/ 632533 w 961194"/>
              <a:gd name="connsiteY2" fmla="*/ 11259 h 759766"/>
              <a:gd name="connsiteX3" fmla="*/ 499368 w 961194"/>
              <a:gd name="connsiteY3" fmla="*/ 55648 h 759766"/>
              <a:gd name="connsiteX4" fmla="*/ 463857 w 961194"/>
              <a:gd name="connsiteY4" fmla="*/ 91158 h 759766"/>
              <a:gd name="connsiteX5" fmla="*/ 383958 w 961194"/>
              <a:gd name="connsiteY5" fmla="*/ 179935 h 759766"/>
              <a:gd name="connsiteX6" fmla="*/ 268549 w 961194"/>
              <a:gd name="connsiteY6" fmla="*/ 277589 h 759766"/>
              <a:gd name="connsiteX7" fmla="*/ 135384 w 961194"/>
              <a:gd name="connsiteY7" fmla="*/ 330855 h 759766"/>
              <a:gd name="connsiteX8" fmla="*/ 46607 w 961194"/>
              <a:gd name="connsiteY8" fmla="*/ 384122 h 759766"/>
              <a:gd name="connsiteX9" fmla="*/ 11096 w 961194"/>
              <a:gd name="connsiteY9" fmla="*/ 455143 h 759766"/>
              <a:gd name="connsiteX10" fmla="*/ 2219 w 961194"/>
              <a:gd name="connsiteY10" fmla="*/ 517287 h 759766"/>
              <a:gd name="connsiteX11" fmla="*/ 11096 w 961194"/>
              <a:gd name="connsiteY11" fmla="*/ 588308 h 759766"/>
              <a:gd name="connsiteX12" fmla="*/ 108751 w 961194"/>
              <a:gd name="connsiteY12" fmla="*/ 597186 h 759766"/>
              <a:gd name="connsiteX13" fmla="*/ 233038 w 961194"/>
              <a:gd name="connsiteY13" fmla="*/ 597186 h 759766"/>
              <a:gd name="connsiteX14" fmla="*/ 312937 w 961194"/>
              <a:gd name="connsiteY14" fmla="*/ 659329 h 759766"/>
              <a:gd name="connsiteX15" fmla="*/ 375081 w 961194"/>
              <a:gd name="connsiteY15" fmla="*/ 712595 h 759766"/>
              <a:gd name="connsiteX16" fmla="*/ 463857 w 961194"/>
              <a:gd name="connsiteY16" fmla="*/ 748106 h 759766"/>
              <a:gd name="connsiteX17" fmla="*/ 605900 w 961194"/>
              <a:gd name="connsiteY17" fmla="*/ 756984 h 759766"/>
              <a:gd name="connsiteX18" fmla="*/ 747943 w 961194"/>
              <a:gd name="connsiteY18" fmla="*/ 703718 h 759766"/>
              <a:gd name="connsiteX19" fmla="*/ 889986 w 961194"/>
              <a:gd name="connsiteY19" fmla="*/ 579430 h 759766"/>
              <a:gd name="connsiteX20" fmla="*/ 943252 w 961194"/>
              <a:gd name="connsiteY20" fmla="*/ 419632 h 759766"/>
              <a:gd name="connsiteX21" fmla="*/ 961007 w 961194"/>
              <a:gd name="connsiteY21" fmla="*/ 277589 h 759766"/>
              <a:gd name="connsiteX22" fmla="*/ 934374 w 961194"/>
              <a:gd name="connsiteY22" fmla="*/ 179935 h 759766"/>
              <a:gd name="connsiteX23" fmla="*/ 801209 w 961194"/>
              <a:gd name="connsiteY23" fmla="*/ 46770 h 7597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961194" h="759766">
                <a:moveTo>
                  <a:pt x="801209" y="46770"/>
                </a:moveTo>
                <a:cubicBezTo>
                  <a:pt x="768657" y="17178"/>
                  <a:pt x="767178" y="8300"/>
                  <a:pt x="739065" y="2382"/>
                </a:cubicBezTo>
                <a:cubicBezTo>
                  <a:pt x="710952" y="-3536"/>
                  <a:pt x="672483" y="2381"/>
                  <a:pt x="632533" y="11259"/>
                </a:cubicBezTo>
                <a:cubicBezTo>
                  <a:pt x="592583" y="20137"/>
                  <a:pt x="527481" y="42332"/>
                  <a:pt x="499368" y="55648"/>
                </a:cubicBezTo>
                <a:cubicBezTo>
                  <a:pt x="471255" y="68964"/>
                  <a:pt x="483092" y="70444"/>
                  <a:pt x="463857" y="91158"/>
                </a:cubicBezTo>
                <a:cubicBezTo>
                  <a:pt x="444622" y="111873"/>
                  <a:pt x="416509" y="148863"/>
                  <a:pt x="383958" y="179935"/>
                </a:cubicBezTo>
                <a:cubicBezTo>
                  <a:pt x="351407" y="211007"/>
                  <a:pt x="309978" y="252436"/>
                  <a:pt x="268549" y="277589"/>
                </a:cubicBezTo>
                <a:cubicBezTo>
                  <a:pt x="227120" y="302742"/>
                  <a:pt x="172374" y="313100"/>
                  <a:pt x="135384" y="330855"/>
                </a:cubicBezTo>
                <a:cubicBezTo>
                  <a:pt x="98394" y="348610"/>
                  <a:pt x="67322" y="363407"/>
                  <a:pt x="46607" y="384122"/>
                </a:cubicBezTo>
                <a:cubicBezTo>
                  <a:pt x="25892" y="404837"/>
                  <a:pt x="18494" y="432949"/>
                  <a:pt x="11096" y="455143"/>
                </a:cubicBezTo>
                <a:cubicBezTo>
                  <a:pt x="3698" y="477337"/>
                  <a:pt x="2219" y="495093"/>
                  <a:pt x="2219" y="517287"/>
                </a:cubicBezTo>
                <a:cubicBezTo>
                  <a:pt x="2219" y="539481"/>
                  <a:pt x="-6659" y="574992"/>
                  <a:pt x="11096" y="588308"/>
                </a:cubicBezTo>
                <a:cubicBezTo>
                  <a:pt x="28851" y="601624"/>
                  <a:pt x="71761" y="595706"/>
                  <a:pt x="108751" y="597186"/>
                </a:cubicBezTo>
                <a:cubicBezTo>
                  <a:pt x="145741" y="598666"/>
                  <a:pt x="199007" y="586829"/>
                  <a:pt x="233038" y="597186"/>
                </a:cubicBezTo>
                <a:cubicBezTo>
                  <a:pt x="267069" y="607543"/>
                  <a:pt x="289263" y="640094"/>
                  <a:pt x="312937" y="659329"/>
                </a:cubicBezTo>
                <a:cubicBezTo>
                  <a:pt x="336611" y="678564"/>
                  <a:pt x="349928" y="697799"/>
                  <a:pt x="375081" y="712595"/>
                </a:cubicBezTo>
                <a:cubicBezTo>
                  <a:pt x="400234" y="727391"/>
                  <a:pt x="425387" y="740708"/>
                  <a:pt x="463857" y="748106"/>
                </a:cubicBezTo>
                <a:cubicBezTo>
                  <a:pt x="502327" y="755504"/>
                  <a:pt x="558552" y="764382"/>
                  <a:pt x="605900" y="756984"/>
                </a:cubicBezTo>
                <a:cubicBezTo>
                  <a:pt x="653248" y="749586"/>
                  <a:pt x="700596" y="733310"/>
                  <a:pt x="747943" y="703718"/>
                </a:cubicBezTo>
                <a:cubicBezTo>
                  <a:pt x="795290" y="674126"/>
                  <a:pt x="857435" y="626778"/>
                  <a:pt x="889986" y="579430"/>
                </a:cubicBezTo>
                <a:cubicBezTo>
                  <a:pt x="922537" y="532082"/>
                  <a:pt x="931415" y="469939"/>
                  <a:pt x="943252" y="419632"/>
                </a:cubicBezTo>
                <a:cubicBezTo>
                  <a:pt x="955089" y="369325"/>
                  <a:pt x="962487" y="317538"/>
                  <a:pt x="961007" y="277589"/>
                </a:cubicBezTo>
                <a:cubicBezTo>
                  <a:pt x="959527" y="237640"/>
                  <a:pt x="956568" y="216925"/>
                  <a:pt x="934374" y="179935"/>
                </a:cubicBezTo>
                <a:cubicBezTo>
                  <a:pt x="912180" y="142945"/>
                  <a:pt x="833761" y="76362"/>
                  <a:pt x="801209" y="46770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080783" y="2863790"/>
            <a:ext cx="526353" cy="994069"/>
          </a:xfrm>
          <a:custGeom>
            <a:avLst/>
            <a:gdLst>
              <a:gd name="connsiteX0" fmla="*/ 382161 w 526353"/>
              <a:gd name="connsiteY0" fmla="*/ 456459 h 994069"/>
              <a:gd name="connsiteX1" fmla="*/ 373283 w 526353"/>
              <a:gd name="connsiteY1" fmla="*/ 287783 h 994069"/>
              <a:gd name="connsiteX2" fmla="*/ 346650 w 526353"/>
              <a:gd name="connsiteY2" fmla="*/ 145740 h 994069"/>
              <a:gd name="connsiteX3" fmla="*/ 266751 w 526353"/>
              <a:gd name="connsiteY3" fmla="*/ 48086 h 994069"/>
              <a:gd name="connsiteX4" fmla="*/ 160219 w 526353"/>
              <a:gd name="connsiteY4" fmla="*/ 3697 h 994069"/>
              <a:gd name="connsiteX5" fmla="*/ 98075 w 526353"/>
              <a:gd name="connsiteY5" fmla="*/ 12575 h 994069"/>
              <a:gd name="connsiteX6" fmla="*/ 35932 w 526353"/>
              <a:gd name="connsiteY6" fmla="*/ 92474 h 994069"/>
              <a:gd name="connsiteX7" fmla="*/ 421 w 526353"/>
              <a:gd name="connsiteY7" fmla="*/ 207884 h 994069"/>
              <a:gd name="connsiteX8" fmla="*/ 18176 w 526353"/>
              <a:gd name="connsiteY8" fmla="*/ 438703 h 994069"/>
              <a:gd name="connsiteX9" fmla="*/ 44809 w 526353"/>
              <a:gd name="connsiteY9" fmla="*/ 651767 h 994069"/>
              <a:gd name="connsiteX10" fmla="*/ 80320 w 526353"/>
              <a:gd name="connsiteY10" fmla="*/ 847076 h 994069"/>
              <a:gd name="connsiteX11" fmla="*/ 142464 w 526353"/>
              <a:gd name="connsiteY11" fmla="*/ 926975 h 994069"/>
              <a:gd name="connsiteX12" fmla="*/ 222363 w 526353"/>
              <a:gd name="connsiteY12" fmla="*/ 989119 h 994069"/>
              <a:gd name="connsiteX13" fmla="*/ 275629 w 526353"/>
              <a:gd name="connsiteY13" fmla="*/ 989119 h 994069"/>
              <a:gd name="connsiteX14" fmla="*/ 373283 w 526353"/>
              <a:gd name="connsiteY14" fmla="*/ 980241 h 994069"/>
              <a:gd name="connsiteX15" fmla="*/ 479815 w 526353"/>
              <a:gd name="connsiteY15" fmla="*/ 935853 h 994069"/>
              <a:gd name="connsiteX16" fmla="*/ 524203 w 526353"/>
              <a:gd name="connsiteY16" fmla="*/ 882587 h 994069"/>
              <a:gd name="connsiteX17" fmla="*/ 515326 w 526353"/>
              <a:gd name="connsiteY17" fmla="*/ 820443 h 994069"/>
              <a:gd name="connsiteX18" fmla="*/ 479815 w 526353"/>
              <a:gd name="connsiteY18" fmla="*/ 740544 h 994069"/>
              <a:gd name="connsiteX19" fmla="*/ 444304 w 526353"/>
              <a:gd name="connsiteY19" fmla="*/ 651767 h 994069"/>
              <a:gd name="connsiteX20" fmla="*/ 408794 w 526353"/>
              <a:gd name="connsiteY20" fmla="*/ 509725 h 994069"/>
              <a:gd name="connsiteX21" fmla="*/ 382161 w 526353"/>
              <a:gd name="connsiteY21" fmla="*/ 456459 h 9940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526353" h="994069">
                <a:moveTo>
                  <a:pt x="382161" y="456459"/>
                </a:moveTo>
                <a:cubicBezTo>
                  <a:pt x="376243" y="419469"/>
                  <a:pt x="379201" y="339569"/>
                  <a:pt x="373283" y="287783"/>
                </a:cubicBezTo>
                <a:cubicBezTo>
                  <a:pt x="367365" y="235997"/>
                  <a:pt x="364405" y="185690"/>
                  <a:pt x="346650" y="145740"/>
                </a:cubicBezTo>
                <a:cubicBezTo>
                  <a:pt x="328895" y="105790"/>
                  <a:pt x="297823" y="71760"/>
                  <a:pt x="266751" y="48086"/>
                </a:cubicBezTo>
                <a:cubicBezTo>
                  <a:pt x="235679" y="24412"/>
                  <a:pt x="188332" y="9615"/>
                  <a:pt x="160219" y="3697"/>
                </a:cubicBezTo>
                <a:cubicBezTo>
                  <a:pt x="132106" y="-2221"/>
                  <a:pt x="118789" y="-2221"/>
                  <a:pt x="98075" y="12575"/>
                </a:cubicBezTo>
                <a:cubicBezTo>
                  <a:pt x="77360" y="27371"/>
                  <a:pt x="52208" y="59923"/>
                  <a:pt x="35932" y="92474"/>
                </a:cubicBezTo>
                <a:cubicBezTo>
                  <a:pt x="19656" y="125025"/>
                  <a:pt x="3380" y="150179"/>
                  <a:pt x="421" y="207884"/>
                </a:cubicBezTo>
                <a:cubicBezTo>
                  <a:pt x="-2538" y="265589"/>
                  <a:pt x="10778" y="364722"/>
                  <a:pt x="18176" y="438703"/>
                </a:cubicBezTo>
                <a:cubicBezTo>
                  <a:pt x="25574" y="512684"/>
                  <a:pt x="34452" y="583705"/>
                  <a:pt x="44809" y="651767"/>
                </a:cubicBezTo>
                <a:cubicBezTo>
                  <a:pt x="55166" y="719829"/>
                  <a:pt x="64044" y="801208"/>
                  <a:pt x="80320" y="847076"/>
                </a:cubicBezTo>
                <a:cubicBezTo>
                  <a:pt x="96596" y="892944"/>
                  <a:pt x="118790" y="903301"/>
                  <a:pt x="142464" y="926975"/>
                </a:cubicBezTo>
                <a:cubicBezTo>
                  <a:pt x="166138" y="950649"/>
                  <a:pt x="200169" y="978762"/>
                  <a:pt x="222363" y="989119"/>
                </a:cubicBezTo>
                <a:cubicBezTo>
                  <a:pt x="244557" y="999476"/>
                  <a:pt x="250476" y="990599"/>
                  <a:pt x="275629" y="989119"/>
                </a:cubicBezTo>
                <a:cubicBezTo>
                  <a:pt x="300782" y="987639"/>
                  <a:pt x="339252" y="989119"/>
                  <a:pt x="373283" y="980241"/>
                </a:cubicBezTo>
                <a:cubicBezTo>
                  <a:pt x="407314" y="971363"/>
                  <a:pt x="454662" y="952129"/>
                  <a:pt x="479815" y="935853"/>
                </a:cubicBezTo>
                <a:cubicBezTo>
                  <a:pt x="504968" y="919577"/>
                  <a:pt x="518285" y="901822"/>
                  <a:pt x="524203" y="882587"/>
                </a:cubicBezTo>
                <a:cubicBezTo>
                  <a:pt x="530121" y="863352"/>
                  <a:pt x="522724" y="844117"/>
                  <a:pt x="515326" y="820443"/>
                </a:cubicBezTo>
                <a:cubicBezTo>
                  <a:pt x="507928" y="796769"/>
                  <a:pt x="491652" y="768657"/>
                  <a:pt x="479815" y="740544"/>
                </a:cubicBezTo>
                <a:cubicBezTo>
                  <a:pt x="467978" y="712431"/>
                  <a:pt x="456141" y="690237"/>
                  <a:pt x="444304" y="651767"/>
                </a:cubicBezTo>
                <a:cubicBezTo>
                  <a:pt x="432467" y="613297"/>
                  <a:pt x="416192" y="548195"/>
                  <a:pt x="408794" y="509725"/>
                </a:cubicBezTo>
                <a:cubicBezTo>
                  <a:pt x="401396" y="471255"/>
                  <a:pt x="388079" y="493449"/>
                  <a:pt x="382161" y="456459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85325" y="770102"/>
            <a:ext cx="6297720" cy="2896376"/>
            <a:chOff x="85325" y="770102"/>
            <a:chExt cx="6297720" cy="2896376"/>
          </a:xfrm>
        </p:grpSpPr>
        <p:grpSp>
          <p:nvGrpSpPr>
            <p:cNvPr id="13" name="Group 12"/>
            <p:cNvGrpSpPr/>
            <p:nvPr/>
          </p:nvGrpSpPr>
          <p:grpSpPr>
            <a:xfrm>
              <a:off x="85325" y="770102"/>
              <a:ext cx="5592222" cy="1176392"/>
              <a:chOff x="484466" y="3603505"/>
              <a:chExt cx="5592222" cy="1176392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484466" y="4410565"/>
                <a:ext cx="206979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CC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Nucleus </a:t>
                </a:r>
                <a:r>
                  <a:rPr lang="en-US" b="1" dirty="0" err="1" smtClean="0">
                    <a:solidFill>
                      <a:srgbClr val="00CC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Gracilus</a:t>
                </a:r>
                <a:endParaRPr lang="en-US" b="1" dirty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5635542" y="3603505"/>
                <a:ext cx="44114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Arial Black" panose="020B0A04020102020204" pitchFamily="34" charset="0"/>
                  </a:rPr>
                  <a:t>NG</a:t>
                </a:r>
                <a:endParaRPr lang="en-US" sz="1200" dirty="0"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25" name="Freeform 24"/>
            <p:cNvSpPr/>
            <p:nvPr/>
          </p:nvSpPr>
          <p:spPr>
            <a:xfrm>
              <a:off x="5114609" y="1127464"/>
              <a:ext cx="1268436" cy="2539014"/>
            </a:xfrm>
            <a:custGeom>
              <a:avLst/>
              <a:gdLst>
                <a:gd name="connsiteX0" fmla="*/ 309647 w 1268436"/>
                <a:gd name="connsiteY0" fmla="*/ 0 h 2539014"/>
                <a:gd name="connsiteX1" fmla="*/ 229748 w 1268436"/>
                <a:gd name="connsiteY1" fmla="*/ 230819 h 2539014"/>
                <a:gd name="connsiteX2" fmla="*/ 203115 w 1268436"/>
                <a:gd name="connsiteY2" fmla="*/ 372862 h 2539014"/>
                <a:gd name="connsiteX3" fmla="*/ 78828 w 1268436"/>
                <a:gd name="connsiteY3" fmla="*/ 656948 h 2539014"/>
                <a:gd name="connsiteX4" fmla="*/ 7807 w 1268436"/>
                <a:gd name="connsiteY4" fmla="*/ 861134 h 2539014"/>
                <a:gd name="connsiteX5" fmla="*/ 7807 w 1268436"/>
                <a:gd name="connsiteY5" fmla="*/ 1047565 h 2539014"/>
                <a:gd name="connsiteX6" fmla="*/ 61073 w 1268436"/>
                <a:gd name="connsiteY6" fmla="*/ 1296140 h 2539014"/>
                <a:gd name="connsiteX7" fmla="*/ 185360 w 1268436"/>
                <a:gd name="connsiteY7" fmla="*/ 1571348 h 2539014"/>
                <a:gd name="connsiteX8" fmla="*/ 354036 w 1268436"/>
                <a:gd name="connsiteY8" fmla="*/ 1828800 h 2539014"/>
                <a:gd name="connsiteX9" fmla="*/ 540467 w 1268436"/>
                <a:gd name="connsiteY9" fmla="*/ 2032986 h 2539014"/>
                <a:gd name="connsiteX10" fmla="*/ 771286 w 1268436"/>
                <a:gd name="connsiteY10" fmla="*/ 2263806 h 2539014"/>
                <a:gd name="connsiteX11" fmla="*/ 993228 w 1268436"/>
                <a:gd name="connsiteY11" fmla="*/ 2441359 h 2539014"/>
                <a:gd name="connsiteX12" fmla="*/ 1268436 w 1268436"/>
                <a:gd name="connsiteY12" fmla="*/ 2539014 h 25390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268436" h="2539014">
                  <a:moveTo>
                    <a:pt x="309647" y="0"/>
                  </a:moveTo>
                  <a:cubicBezTo>
                    <a:pt x="278575" y="84337"/>
                    <a:pt x="247503" y="168675"/>
                    <a:pt x="229748" y="230819"/>
                  </a:cubicBezTo>
                  <a:cubicBezTo>
                    <a:pt x="211993" y="292963"/>
                    <a:pt x="228268" y="301841"/>
                    <a:pt x="203115" y="372862"/>
                  </a:cubicBezTo>
                  <a:cubicBezTo>
                    <a:pt x="177962" y="443883"/>
                    <a:pt x="111379" y="575569"/>
                    <a:pt x="78828" y="656948"/>
                  </a:cubicBezTo>
                  <a:cubicBezTo>
                    <a:pt x="46277" y="738327"/>
                    <a:pt x="19644" y="796031"/>
                    <a:pt x="7807" y="861134"/>
                  </a:cubicBezTo>
                  <a:cubicBezTo>
                    <a:pt x="-4030" y="926237"/>
                    <a:pt x="-1071" y="975064"/>
                    <a:pt x="7807" y="1047565"/>
                  </a:cubicBezTo>
                  <a:cubicBezTo>
                    <a:pt x="16685" y="1120066"/>
                    <a:pt x="31481" y="1208843"/>
                    <a:pt x="61073" y="1296140"/>
                  </a:cubicBezTo>
                  <a:cubicBezTo>
                    <a:pt x="90665" y="1383437"/>
                    <a:pt x="136533" y="1482571"/>
                    <a:pt x="185360" y="1571348"/>
                  </a:cubicBezTo>
                  <a:cubicBezTo>
                    <a:pt x="234187" y="1660125"/>
                    <a:pt x="294852" y="1751860"/>
                    <a:pt x="354036" y="1828800"/>
                  </a:cubicBezTo>
                  <a:cubicBezTo>
                    <a:pt x="413220" y="1905740"/>
                    <a:pt x="470925" y="1960485"/>
                    <a:pt x="540467" y="2032986"/>
                  </a:cubicBezTo>
                  <a:cubicBezTo>
                    <a:pt x="610009" y="2105487"/>
                    <a:pt x="695826" y="2195744"/>
                    <a:pt x="771286" y="2263806"/>
                  </a:cubicBezTo>
                  <a:cubicBezTo>
                    <a:pt x="846746" y="2331868"/>
                    <a:pt x="910370" y="2395491"/>
                    <a:pt x="993228" y="2441359"/>
                  </a:cubicBezTo>
                  <a:cubicBezTo>
                    <a:pt x="1076086" y="2487227"/>
                    <a:pt x="1172261" y="2513120"/>
                    <a:pt x="1268436" y="2539014"/>
                  </a:cubicBezTo>
                </a:path>
              </a:pathLst>
            </a:custGeom>
            <a:noFill/>
            <a:ln w="63500">
              <a:solidFill>
                <a:srgbClr val="00CC99"/>
              </a:solidFill>
              <a:tailEnd type="triangle" w="med" len="lg"/>
            </a:ln>
            <a:effectLst>
              <a:outerShdw blurRad="25400" dist="25400" dir="1200000" algn="ctr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85325" y="1300163"/>
            <a:ext cx="6208943" cy="2011208"/>
            <a:chOff x="85325" y="1300163"/>
            <a:chExt cx="6208943" cy="2011208"/>
          </a:xfrm>
        </p:grpSpPr>
        <p:grpSp>
          <p:nvGrpSpPr>
            <p:cNvPr id="16" name="Group 15"/>
            <p:cNvGrpSpPr/>
            <p:nvPr/>
          </p:nvGrpSpPr>
          <p:grpSpPr>
            <a:xfrm>
              <a:off x="85325" y="1300163"/>
              <a:ext cx="4888868" cy="974231"/>
              <a:chOff x="484466" y="4133566"/>
              <a:chExt cx="4888868" cy="974231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84466" y="4738465"/>
                <a:ext cx="233910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00CC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Nucleus </a:t>
                </a:r>
                <a:r>
                  <a:rPr lang="en-US" b="1" dirty="0" err="1" smtClean="0">
                    <a:solidFill>
                      <a:srgbClr val="00CC99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Cunneatus</a:t>
                </a:r>
                <a:endParaRPr lang="en-US" b="1" dirty="0">
                  <a:solidFill>
                    <a:srgbClr val="00CC99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940202" y="4133566"/>
                <a:ext cx="43313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 smtClean="0">
                    <a:latin typeface="Arial Black" panose="020B0A04020102020204" pitchFamily="34" charset="0"/>
                  </a:rPr>
                  <a:t>NC</a:t>
                </a:r>
                <a:endParaRPr lang="en-US" sz="1200" dirty="0">
                  <a:latin typeface="Arial Black" panose="020B0A04020102020204" pitchFamily="34" charset="0"/>
                </a:endParaRPr>
              </a:p>
            </p:txBody>
          </p:sp>
        </p:grpSp>
        <p:sp>
          <p:nvSpPr>
            <p:cNvPr id="27" name="Freeform 26"/>
            <p:cNvSpPr/>
            <p:nvPr/>
          </p:nvSpPr>
          <p:spPr>
            <a:xfrm>
              <a:off x="4731173" y="1589103"/>
              <a:ext cx="1563095" cy="1722268"/>
            </a:xfrm>
            <a:custGeom>
              <a:avLst/>
              <a:gdLst>
                <a:gd name="connsiteX0" fmla="*/ 36136 w 1563095"/>
                <a:gd name="connsiteY0" fmla="*/ 0 h 1722268"/>
                <a:gd name="connsiteX1" fmla="*/ 625 w 1563095"/>
                <a:gd name="connsiteY1" fmla="*/ 230819 h 1722268"/>
                <a:gd name="connsiteX2" fmla="*/ 62769 w 1563095"/>
                <a:gd name="connsiteY2" fmla="*/ 568171 h 1722268"/>
                <a:gd name="connsiteX3" fmla="*/ 258077 w 1563095"/>
                <a:gd name="connsiteY3" fmla="*/ 878889 h 1722268"/>
                <a:gd name="connsiteX4" fmla="*/ 506652 w 1563095"/>
                <a:gd name="connsiteY4" fmla="*/ 1189608 h 1722268"/>
                <a:gd name="connsiteX5" fmla="*/ 861759 w 1563095"/>
                <a:gd name="connsiteY5" fmla="*/ 1447060 h 1722268"/>
                <a:gd name="connsiteX6" fmla="*/ 1287887 w 1563095"/>
                <a:gd name="connsiteY6" fmla="*/ 1624614 h 1722268"/>
                <a:gd name="connsiteX7" fmla="*/ 1563095 w 1563095"/>
                <a:gd name="connsiteY7" fmla="*/ 1722268 h 17222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563095" h="1722268">
                  <a:moveTo>
                    <a:pt x="36136" y="0"/>
                  </a:moveTo>
                  <a:cubicBezTo>
                    <a:pt x="16161" y="68062"/>
                    <a:pt x="-3814" y="136124"/>
                    <a:pt x="625" y="230819"/>
                  </a:cubicBezTo>
                  <a:cubicBezTo>
                    <a:pt x="5064" y="325514"/>
                    <a:pt x="19860" y="460159"/>
                    <a:pt x="62769" y="568171"/>
                  </a:cubicBezTo>
                  <a:cubicBezTo>
                    <a:pt x="105678" y="676183"/>
                    <a:pt x="184097" y="775316"/>
                    <a:pt x="258077" y="878889"/>
                  </a:cubicBezTo>
                  <a:cubicBezTo>
                    <a:pt x="332057" y="982462"/>
                    <a:pt x="406038" y="1094913"/>
                    <a:pt x="506652" y="1189608"/>
                  </a:cubicBezTo>
                  <a:cubicBezTo>
                    <a:pt x="607266" y="1284303"/>
                    <a:pt x="731553" y="1374559"/>
                    <a:pt x="861759" y="1447060"/>
                  </a:cubicBezTo>
                  <a:cubicBezTo>
                    <a:pt x="991965" y="1519561"/>
                    <a:pt x="1170998" y="1578746"/>
                    <a:pt x="1287887" y="1624614"/>
                  </a:cubicBezTo>
                  <a:cubicBezTo>
                    <a:pt x="1404776" y="1670482"/>
                    <a:pt x="1483935" y="1696375"/>
                    <a:pt x="1563095" y="1722268"/>
                  </a:cubicBezTo>
                </a:path>
              </a:pathLst>
            </a:custGeom>
            <a:noFill/>
            <a:ln w="63500">
              <a:solidFill>
                <a:srgbClr val="00CC99"/>
              </a:solidFill>
              <a:tailEnd type="triangle" w="med" len="lg"/>
            </a:ln>
            <a:effectLst>
              <a:outerShdw blurRad="25400" dist="25400" dir="5400000" algn="ctr" rotWithShape="0">
                <a:schemeClr val="tx1"/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TextBox 30"/>
          <p:cNvSpPr txBox="1"/>
          <p:nvPr/>
        </p:nvSpPr>
        <p:spPr>
          <a:xfrm>
            <a:off x="9993051" y="357277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4115822" y="993590"/>
            <a:ext cx="256040" cy="428578"/>
          </a:xfrm>
          <a:custGeom>
            <a:avLst/>
            <a:gdLst>
              <a:gd name="connsiteX0" fmla="*/ 92194 w 256040"/>
              <a:gd name="connsiteY0" fmla="*/ 116119 h 428578"/>
              <a:gd name="connsiteX1" fmla="*/ 38928 w 256040"/>
              <a:gd name="connsiteY1" fmla="*/ 178262 h 428578"/>
              <a:gd name="connsiteX2" fmla="*/ 3417 w 256040"/>
              <a:gd name="connsiteY2" fmla="*/ 213773 h 428578"/>
              <a:gd name="connsiteX3" fmla="*/ 3417 w 256040"/>
              <a:gd name="connsiteY3" fmla="*/ 267039 h 428578"/>
              <a:gd name="connsiteX4" fmla="*/ 21172 w 256040"/>
              <a:gd name="connsiteY4" fmla="*/ 320305 h 428578"/>
              <a:gd name="connsiteX5" fmla="*/ 38928 w 256040"/>
              <a:gd name="connsiteY5" fmla="*/ 391327 h 428578"/>
              <a:gd name="connsiteX6" fmla="*/ 74438 w 256040"/>
              <a:gd name="connsiteY6" fmla="*/ 426837 h 428578"/>
              <a:gd name="connsiteX7" fmla="*/ 127704 w 256040"/>
              <a:gd name="connsiteY7" fmla="*/ 417960 h 428578"/>
              <a:gd name="connsiteX8" fmla="*/ 172093 w 256040"/>
              <a:gd name="connsiteY8" fmla="*/ 373571 h 428578"/>
              <a:gd name="connsiteX9" fmla="*/ 180970 w 256040"/>
              <a:gd name="connsiteY9" fmla="*/ 320305 h 428578"/>
              <a:gd name="connsiteX10" fmla="*/ 154337 w 256040"/>
              <a:gd name="connsiteY10" fmla="*/ 204895 h 428578"/>
              <a:gd name="connsiteX11" fmla="*/ 163215 w 256040"/>
              <a:gd name="connsiteY11" fmla="*/ 124996 h 428578"/>
              <a:gd name="connsiteX12" fmla="*/ 207603 w 256040"/>
              <a:gd name="connsiteY12" fmla="*/ 80608 h 428578"/>
              <a:gd name="connsiteX13" fmla="*/ 251992 w 256040"/>
              <a:gd name="connsiteY13" fmla="*/ 36220 h 428578"/>
              <a:gd name="connsiteX14" fmla="*/ 251992 w 256040"/>
              <a:gd name="connsiteY14" fmla="*/ 9587 h 428578"/>
              <a:gd name="connsiteX15" fmla="*/ 234236 w 256040"/>
              <a:gd name="connsiteY15" fmla="*/ 709 h 428578"/>
              <a:gd name="connsiteX16" fmla="*/ 189848 w 256040"/>
              <a:gd name="connsiteY16" fmla="*/ 9587 h 428578"/>
              <a:gd name="connsiteX17" fmla="*/ 92194 w 256040"/>
              <a:gd name="connsiteY17" fmla="*/ 116119 h 4285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56040" h="428578">
                <a:moveTo>
                  <a:pt x="92194" y="116119"/>
                </a:moveTo>
                <a:cubicBezTo>
                  <a:pt x="67041" y="144231"/>
                  <a:pt x="53724" y="161986"/>
                  <a:pt x="38928" y="178262"/>
                </a:cubicBezTo>
                <a:cubicBezTo>
                  <a:pt x="24132" y="194538"/>
                  <a:pt x="9335" y="198977"/>
                  <a:pt x="3417" y="213773"/>
                </a:cubicBezTo>
                <a:cubicBezTo>
                  <a:pt x="-2502" y="228569"/>
                  <a:pt x="458" y="249284"/>
                  <a:pt x="3417" y="267039"/>
                </a:cubicBezTo>
                <a:cubicBezTo>
                  <a:pt x="6376" y="284794"/>
                  <a:pt x="15254" y="299590"/>
                  <a:pt x="21172" y="320305"/>
                </a:cubicBezTo>
                <a:cubicBezTo>
                  <a:pt x="27090" y="341020"/>
                  <a:pt x="30050" y="373572"/>
                  <a:pt x="38928" y="391327"/>
                </a:cubicBezTo>
                <a:cubicBezTo>
                  <a:pt x="47806" y="409082"/>
                  <a:pt x="59642" y="422398"/>
                  <a:pt x="74438" y="426837"/>
                </a:cubicBezTo>
                <a:cubicBezTo>
                  <a:pt x="89234" y="431276"/>
                  <a:pt x="111428" y="426838"/>
                  <a:pt x="127704" y="417960"/>
                </a:cubicBezTo>
                <a:cubicBezTo>
                  <a:pt x="143980" y="409082"/>
                  <a:pt x="163215" y="389847"/>
                  <a:pt x="172093" y="373571"/>
                </a:cubicBezTo>
                <a:cubicBezTo>
                  <a:pt x="180971" y="357295"/>
                  <a:pt x="183929" y="348418"/>
                  <a:pt x="180970" y="320305"/>
                </a:cubicBezTo>
                <a:cubicBezTo>
                  <a:pt x="178011" y="292192"/>
                  <a:pt x="157296" y="237446"/>
                  <a:pt x="154337" y="204895"/>
                </a:cubicBezTo>
                <a:cubicBezTo>
                  <a:pt x="151378" y="172344"/>
                  <a:pt x="154337" y="145711"/>
                  <a:pt x="163215" y="124996"/>
                </a:cubicBezTo>
                <a:cubicBezTo>
                  <a:pt x="172093" y="104281"/>
                  <a:pt x="207603" y="80608"/>
                  <a:pt x="207603" y="80608"/>
                </a:cubicBezTo>
                <a:cubicBezTo>
                  <a:pt x="222399" y="65812"/>
                  <a:pt x="244594" y="48057"/>
                  <a:pt x="251992" y="36220"/>
                </a:cubicBezTo>
                <a:cubicBezTo>
                  <a:pt x="259390" y="24383"/>
                  <a:pt x="254951" y="15505"/>
                  <a:pt x="251992" y="9587"/>
                </a:cubicBezTo>
                <a:cubicBezTo>
                  <a:pt x="249033" y="3669"/>
                  <a:pt x="244593" y="709"/>
                  <a:pt x="234236" y="709"/>
                </a:cubicBezTo>
                <a:cubicBezTo>
                  <a:pt x="223879" y="709"/>
                  <a:pt x="212042" y="-3729"/>
                  <a:pt x="189848" y="9587"/>
                </a:cubicBezTo>
                <a:cubicBezTo>
                  <a:pt x="167654" y="22903"/>
                  <a:pt x="117347" y="88007"/>
                  <a:pt x="92194" y="116119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80701" y="1231657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Cuneate Nucleus</a:t>
            </a:r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Freeform 33"/>
          <p:cNvSpPr/>
          <p:nvPr/>
        </p:nvSpPr>
        <p:spPr>
          <a:xfrm>
            <a:off x="3559833" y="1430721"/>
            <a:ext cx="311200" cy="826245"/>
          </a:xfrm>
          <a:custGeom>
            <a:avLst/>
            <a:gdLst>
              <a:gd name="connsiteX0" fmla="*/ 151033 w 311200"/>
              <a:gd name="connsiteY0" fmla="*/ 229403 h 826245"/>
              <a:gd name="connsiteX1" fmla="*/ 80012 w 311200"/>
              <a:gd name="connsiteY1" fmla="*/ 380324 h 826245"/>
              <a:gd name="connsiteX2" fmla="*/ 35623 w 311200"/>
              <a:gd name="connsiteY2" fmla="*/ 548999 h 826245"/>
              <a:gd name="connsiteX3" fmla="*/ 17868 w 311200"/>
              <a:gd name="connsiteY3" fmla="*/ 673287 h 826245"/>
              <a:gd name="connsiteX4" fmla="*/ 113 w 311200"/>
              <a:gd name="connsiteY4" fmla="*/ 744308 h 826245"/>
              <a:gd name="connsiteX5" fmla="*/ 26746 w 311200"/>
              <a:gd name="connsiteY5" fmla="*/ 797574 h 826245"/>
              <a:gd name="connsiteX6" fmla="*/ 97767 w 311200"/>
              <a:gd name="connsiteY6" fmla="*/ 824207 h 826245"/>
              <a:gd name="connsiteX7" fmla="*/ 159911 w 311200"/>
              <a:gd name="connsiteY7" fmla="*/ 744308 h 826245"/>
              <a:gd name="connsiteX8" fmla="*/ 213177 w 311200"/>
              <a:gd name="connsiteY8" fmla="*/ 531244 h 826245"/>
              <a:gd name="connsiteX9" fmla="*/ 266443 w 311200"/>
              <a:gd name="connsiteY9" fmla="*/ 335935 h 826245"/>
              <a:gd name="connsiteX10" fmla="*/ 301953 w 311200"/>
              <a:gd name="connsiteY10" fmla="*/ 211648 h 826245"/>
              <a:gd name="connsiteX11" fmla="*/ 310831 w 311200"/>
              <a:gd name="connsiteY11" fmla="*/ 167260 h 826245"/>
              <a:gd name="connsiteX12" fmla="*/ 293076 w 311200"/>
              <a:gd name="connsiteY12" fmla="*/ 96238 h 826245"/>
              <a:gd name="connsiteX13" fmla="*/ 275320 w 311200"/>
              <a:gd name="connsiteY13" fmla="*/ 42972 h 826245"/>
              <a:gd name="connsiteX14" fmla="*/ 257565 w 311200"/>
              <a:gd name="connsiteY14" fmla="*/ 7462 h 826245"/>
              <a:gd name="connsiteX15" fmla="*/ 213177 w 311200"/>
              <a:gd name="connsiteY15" fmla="*/ 7462 h 826245"/>
              <a:gd name="connsiteX16" fmla="*/ 195421 w 311200"/>
              <a:gd name="connsiteY16" fmla="*/ 87361 h 826245"/>
              <a:gd name="connsiteX17" fmla="*/ 151033 w 311200"/>
              <a:gd name="connsiteY17" fmla="*/ 229403 h 826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11200" h="826245">
                <a:moveTo>
                  <a:pt x="151033" y="229403"/>
                </a:moveTo>
                <a:cubicBezTo>
                  <a:pt x="131798" y="278230"/>
                  <a:pt x="99247" y="327058"/>
                  <a:pt x="80012" y="380324"/>
                </a:cubicBezTo>
                <a:cubicBezTo>
                  <a:pt x="60777" y="433590"/>
                  <a:pt x="45980" y="500172"/>
                  <a:pt x="35623" y="548999"/>
                </a:cubicBezTo>
                <a:cubicBezTo>
                  <a:pt x="25266" y="597826"/>
                  <a:pt x="23786" y="640736"/>
                  <a:pt x="17868" y="673287"/>
                </a:cubicBezTo>
                <a:cubicBezTo>
                  <a:pt x="11950" y="705838"/>
                  <a:pt x="-1367" y="723594"/>
                  <a:pt x="113" y="744308"/>
                </a:cubicBezTo>
                <a:cubicBezTo>
                  <a:pt x="1593" y="765022"/>
                  <a:pt x="10470" y="784258"/>
                  <a:pt x="26746" y="797574"/>
                </a:cubicBezTo>
                <a:cubicBezTo>
                  <a:pt x="43022" y="810890"/>
                  <a:pt x="75573" y="833085"/>
                  <a:pt x="97767" y="824207"/>
                </a:cubicBezTo>
                <a:cubicBezTo>
                  <a:pt x="119961" y="815329"/>
                  <a:pt x="140676" y="793135"/>
                  <a:pt x="159911" y="744308"/>
                </a:cubicBezTo>
                <a:cubicBezTo>
                  <a:pt x="179146" y="695481"/>
                  <a:pt x="195422" y="599306"/>
                  <a:pt x="213177" y="531244"/>
                </a:cubicBezTo>
                <a:cubicBezTo>
                  <a:pt x="230932" y="463182"/>
                  <a:pt x="251647" y="389201"/>
                  <a:pt x="266443" y="335935"/>
                </a:cubicBezTo>
                <a:cubicBezTo>
                  <a:pt x="281239" y="282669"/>
                  <a:pt x="294555" y="239760"/>
                  <a:pt x="301953" y="211648"/>
                </a:cubicBezTo>
                <a:cubicBezTo>
                  <a:pt x="309351" y="183536"/>
                  <a:pt x="312310" y="186495"/>
                  <a:pt x="310831" y="167260"/>
                </a:cubicBezTo>
                <a:cubicBezTo>
                  <a:pt x="309352" y="148025"/>
                  <a:pt x="298994" y="116953"/>
                  <a:pt x="293076" y="96238"/>
                </a:cubicBezTo>
                <a:cubicBezTo>
                  <a:pt x="287158" y="75523"/>
                  <a:pt x="281239" y="57768"/>
                  <a:pt x="275320" y="42972"/>
                </a:cubicBezTo>
                <a:cubicBezTo>
                  <a:pt x="269402" y="28176"/>
                  <a:pt x="267922" y="13380"/>
                  <a:pt x="257565" y="7462"/>
                </a:cubicBezTo>
                <a:cubicBezTo>
                  <a:pt x="247208" y="1544"/>
                  <a:pt x="223534" y="-5854"/>
                  <a:pt x="213177" y="7462"/>
                </a:cubicBezTo>
                <a:cubicBezTo>
                  <a:pt x="202820" y="20778"/>
                  <a:pt x="205778" y="54810"/>
                  <a:pt x="195421" y="87361"/>
                </a:cubicBezTo>
                <a:cubicBezTo>
                  <a:pt x="185064" y="119912"/>
                  <a:pt x="170268" y="180576"/>
                  <a:pt x="151033" y="229403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557292" y="2295016"/>
            <a:ext cx="446857" cy="981070"/>
          </a:xfrm>
          <a:custGeom>
            <a:avLst/>
            <a:gdLst>
              <a:gd name="connsiteX0" fmla="*/ 38164 w 446857"/>
              <a:gd name="connsiteY0" fmla="*/ 13178 h 981070"/>
              <a:gd name="connsiteX1" fmla="*/ 2654 w 446857"/>
              <a:gd name="connsiteY1" fmla="*/ 181854 h 981070"/>
              <a:gd name="connsiteX2" fmla="*/ 11531 w 446857"/>
              <a:gd name="connsiteY2" fmla="*/ 394918 h 981070"/>
              <a:gd name="connsiteX3" fmla="*/ 82553 w 446857"/>
              <a:gd name="connsiteY3" fmla="*/ 572471 h 981070"/>
              <a:gd name="connsiteX4" fmla="*/ 153574 w 446857"/>
              <a:gd name="connsiteY4" fmla="*/ 758902 h 981070"/>
              <a:gd name="connsiteX5" fmla="*/ 215718 w 446857"/>
              <a:gd name="connsiteY5" fmla="*/ 856557 h 981070"/>
              <a:gd name="connsiteX6" fmla="*/ 268984 w 446857"/>
              <a:gd name="connsiteY6" fmla="*/ 936456 h 981070"/>
              <a:gd name="connsiteX7" fmla="*/ 402149 w 446857"/>
              <a:gd name="connsiteY7" fmla="*/ 980844 h 981070"/>
              <a:gd name="connsiteX8" fmla="*/ 446537 w 446857"/>
              <a:gd name="connsiteY8" fmla="*/ 918701 h 981070"/>
              <a:gd name="connsiteX9" fmla="*/ 384393 w 446857"/>
              <a:gd name="connsiteY9" fmla="*/ 750025 h 981070"/>
              <a:gd name="connsiteX10" fmla="*/ 322250 w 446857"/>
              <a:gd name="connsiteY10" fmla="*/ 625737 h 981070"/>
              <a:gd name="connsiteX11" fmla="*/ 277861 w 446857"/>
              <a:gd name="connsiteY11" fmla="*/ 528083 h 981070"/>
              <a:gd name="connsiteX12" fmla="*/ 224595 w 446857"/>
              <a:gd name="connsiteY12" fmla="*/ 368285 h 981070"/>
              <a:gd name="connsiteX13" fmla="*/ 197962 w 446857"/>
              <a:gd name="connsiteY13" fmla="*/ 199609 h 981070"/>
              <a:gd name="connsiteX14" fmla="*/ 180207 w 446857"/>
              <a:gd name="connsiteY14" fmla="*/ 93077 h 981070"/>
              <a:gd name="connsiteX15" fmla="*/ 162452 w 446857"/>
              <a:gd name="connsiteY15" fmla="*/ 30934 h 981070"/>
              <a:gd name="connsiteX16" fmla="*/ 109186 w 446857"/>
              <a:gd name="connsiteY16" fmla="*/ 13178 h 981070"/>
              <a:gd name="connsiteX17" fmla="*/ 38164 w 446857"/>
              <a:gd name="connsiteY17" fmla="*/ 13178 h 9810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446857" h="981070">
                <a:moveTo>
                  <a:pt x="38164" y="13178"/>
                </a:moveTo>
                <a:cubicBezTo>
                  <a:pt x="20409" y="41291"/>
                  <a:pt x="7093" y="118231"/>
                  <a:pt x="2654" y="181854"/>
                </a:cubicBezTo>
                <a:cubicBezTo>
                  <a:pt x="-1785" y="245477"/>
                  <a:pt x="-1785" y="329815"/>
                  <a:pt x="11531" y="394918"/>
                </a:cubicBezTo>
                <a:cubicBezTo>
                  <a:pt x="24847" y="460021"/>
                  <a:pt x="58879" y="511807"/>
                  <a:pt x="82553" y="572471"/>
                </a:cubicBezTo>
                <a:cubicBezTo>
                  <a:pt x="106227" y="633135"/>
                  <a:pt x="131380" y="711554"/>
                  <a:pt x="153574" y="758902"/>
                </a:cubicBezTo>
                <a:cubicBezTo>
                  <a:pt x="175768" y="806250"/>
                  <a:pt x="196483" y="826965"/>
                  <a:pt x="215718" y="856557"/>
                </a:cubicBezTo>
                <a:cubicBezTo>
                  <a:pt x="234953" y="886149"/>
                  <a:pt x="237912" y="915742"/>
                  <a:pt x="268984" y="936456"/>
                </a:cubicBezTo>
                <a:cubicBezTo>
                  <a:pt x="300056" y="957170"/>
                  <a:pt x="372557" y="983803"/>
                  <a:pt x="402149" y="980844"/>
                </a:cubicBezTo>
                <a:cubicBezTo>
                  <a:pt x="431741" y="977885"/>
                  <a:pt x="449496" y="957171"/>
                  <a:pt x="446537" y="918701"/>
                </a:cubicBezTo>
                <a:cubicBezTo>
                  <a:pt x="443578" y="880231"/>
                  <a:pt x="405107" y="798852"/>
                  <a:pt x="384393" y="750025"/>
                </a:cubicBezTo>
                <a:cubicBezTo>
                  <a:pt x="363679" y="701198"/>
                  <a:pt x="340005" y="662727"/>
                  <a:pt x="322250" y="625737"/>
                </a:cubicBezTo>
                <a:cubicBezTo>
                  <a:pt x="304495" y="588747"/>
                  <a:pt x="294137" y="570992"/>
                  <a:pt x="277861" y="528083"/>
                </a:cubicBezTo>
                <a:cubicBezTo>
                  <a:pt x="261585" y="485174"/>
                  <a:pt x="237912" y="423031"/>
                  <a:pt x="224595" y="368285"/>
                </a:cubicBezTo>
                <a:cubicBezTo>
                  <a:pt x="211279" y="313539"/>
                  <a:pt x="205360" y="245477"/>
                  <a:pt x="197962" y="199609"/>
                </a:cubicBezTo>
                <a:cubicBezTo>
                  <a:pt x="190564" y="153741"/>
                  <a:pt x="186125" y="121190"/>
                  <a:pt x="180207" y="93077"/>
                </a:cubicBezTo>
                <a:cubicBezTo>
                  <a:pt x="174289" y="64964"/>
                  <a:pt x="174289" y="44251"/>
                  <a:pt x="162452" y="30934"/>
                </a:cubicBezTo>
                <a:cubicBezTo>
                  <a:pt x="150615" y="17618"/>
                  <a:pt x="125462" y="16137"/>
                  <a:pt x="109186" y="13178"/>
                </a:cubicBezTo>
                <a:cubicBezTo>
                  <a:pt x="92910" y="10219"/>
                  <a:pt x="55919" y="-14935"/>
                  <a:pt x="38164" y="13178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3848293" y="2592119"/>
            <a:ext cx="458647" cy="621921"/>
          </a:xfrm>
          <a:custGeom>
            <a:avLst/>
            <a:gdLst>
              <a:gd name="connsiteX0" fmla="*/ 430744 w 458647"/>
              <a:gd name="connsiteY0" fmla="*/ 319757 h 621921"/>
              <a:gd name="connsiteX1" fmla="*/ 421866 w 458647"/>
              <a:gd name="connsiteY1" fmla="*/ 186592 h 621921"/>
              <a:gd name="connsiteX2" fmla="*/ 359723 w 458647"/>
              <a:gd name="connsiteY2" fmla="*/ 62304 h 621921"/>
              <a:gd name="connsiteX3" fmla="*/ 297579 w 458647"/>
              <a:gd name="connsiteY3" fmla="*/ 17916 h 621921"/>
              <a:gd name="connsiteX4" fmla="*/ 164414 w 458647"/>
              <a:gd name="connsiteY4" fmla="*/ 161 h 621921"/>
              <a:gd name="connsiteX5" fmla="*/ 66759 w 458647"/>
              <a:gd name="connsiteY5" fmla="*/ 26794 h 621921"/>
              <a:gd name="connsiteX6" fmla="*/ 13493 w 458647"/>
              <a:gd name="connsiteY6" fmla="*/ 115570 h 621921"/>
              <a:gd name="connsiteX7" fmla="*/ 4616 w 458647"/>
              <a:gd name="connsiteY7" fmla="*/ 186592 h 621921"/>
              <a:gd name="connsiteX8" fmla="*/ 75637 w 458647"/>
              <a:gd name="connsiteY8" fmla="*/ 355267 h 621921"/>
              <a:gd name="connsiteX9" fmla="*/ 128903 w 458647"/>
              <a:gd name="connsiteY9" fmla="*/ 479555 h 621921"/>
              <a:gd name="connsiteX10" fmla="*/ 199924 w 458647"/>
              <a:gd name="connsiteY10" fmla="*/ 568331 h 621921"/>
              <a:gd name="connsiteX11" fmla="*/ 306457 w 458647"/>
              <a:gd name="connsiteY11" fmla="*/ 621598 h 621921"/>
              <a:gd name="connsiteX12" fmla="*/ 404111 w 458647"/>
              <a:gd name="connsiteY12" fmla="*/ 586087 h 621921"/>
              <a:gd name="connsiteX13" fmla="*/ 457377 w 458647"/>
              <a:gd name="connsiteY13" fmla="*/ 497310 h 621921"/>
              <a:gd name="connsiteX14" fmla="*/ 439622 w 458647"/>
              <a:gd name="connsiteY14" fmla="*/ 390778 h 621921"/>
              <a:gd name="connsiteX15" fmla="*/ 430744 w 458647"/>
              <a:gd name="connsiteY15" fmla="*/ 319757 h 62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58647" h="621921">
                <a:moveTo>
                  <a:pt x="430744" y="319757"/>
                </a:moveTo>
                <a:cubicBezTo>
                  <a:pt x="427785" y="285726"/>
                  <a:pt x="433703" y="229501"/>
                  <a:pt x="421866" y="186592"/>
                </a:cubicBezTo>
                <a:cubicBezTo>
                  <a:pt x="410029" y="143683"/>
                  <a:pt x="380437" y="90416"/>
                  <a:pt x="359723" y="62304"/>
                </a:cubicBezTo>
                <a:cubicBezTo>
                  <a:pt x="339009" y="34192"/>
                  <a:pt x="330130" y="28273"/>
                  <a:pt x="297579" y="17916"/>
                </a:cubicBezTo>
                <a:cubicBezTo>
                  <a:pt x="265027" y="7559"/>
                  <a:pt x="202884" y="-1319"/>
                  <a:pt x="164414" y="161"/>
                </a:cubicBezTo>
                <a:cubicBezTo>
                  <a:pt x="125944" y="1641"/>
                  <a:pt x="91913" y="7559"/>
                  <a:pt x="66759" y="26794"/>
                </a:cubicBezTo>
                <a:cubicBezTo>
                  <a:pt x="41605" y="46029"/>
                  <a:pt x="23850" y="88937"/>
                  <a:pt x="13493" y="115570"/>
                </a:cubicBezTo>
                <a:cubicBezTo>
                  <a:pt x="3136" y="142203"/>
                  <a:pt x="-5741" y="146642"/>
                  <a:pt x="4616" y="186592"/>
                </a:cubicBezTo>
                <a:cubicBezTo>
                  <a:pt x="14973" y="226541"/>
                  <a:pt x="54922" y="306440"/>
                  <a:pt x="75637" y="355267"/>
                </a:cubicBezTo>
                <a:cubicBezTo>
                  <a:pt x="96351" y="404094"/>
                  <a:pt x="108189" y="444044"/>
                  <a:pt x="128903" y="479555"/>
                </a:cubicBezTo>
                <a:cubicBezTo>
                  <a:pt x="149617" y="515066"/>
                  <a:pt x="170332" y="544657"/>
                  <a:pt x="199924" y="568331"/>
                </a:cubicBezTo>
                <a:cubicBezTo>
                  <a:pt x="229516" y="592005"/>
                  <a:pt x="272426" y="618639"/>
                  <a:pt x="306457" y="621598"/>
                </a:cubicBezTo>
                <a:cubicBezTo>
                  <a:pt x="340488" y="624557"/>
                  <a:pt x="378958" y="606802"/>
                  <a:pt x="404111" y="586087"/>
                </a:cubicBezTo>
                <a:cubicBezTo>
                  <a:pt x="429264" y="565372"/>
                  <a:pt x="451458" y="529862"/>
                  <a:pt x="457377" y="497310"/>
                </a:cubicBezTo>
                <a:cubicBezTo>
                  <a:pt x="463296" y="464758"/>
                  <a:pt x="447020" y="424809"/>
                  <a:pt x="439622" y="390778"/>
                </a:cubicBezTo>
                <a:cubicBezTo>
                  <a:pt x="432224" y="356747"/>
                  <a:pt x="433703" y="353788"/>
                  <a:pt x="430744" y="319757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rot="20122786">
            <a:off x="3779655" y="2247554"/>
            <a:ext cx="240017" cy="335153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rot="2059489">
            <a:off x="5341003" y="1483047"/>
            <a:ext cx="159826" cy="251576"/>
          </a:xfrm>
          <a:prstGeom prst="ellipse">
            <a:avLst/>
          </a:prstGeom>
          <a:solidFill>
            <a:srgbClr val="CC66FF">
              <a:alpha val="34000"/>
            </a:srgbClr>
          </a:solidFill>
          <a:ln w="381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5191322" y="1127279"/>
            <a:ext cx="731935" cy="686664"/>
          </a:xfrm>
          <a:custGeom>
            <a:avLst/>
            <a:gdLst>
              <a:gd name="connsiteX0" fmla="*/ 683850 w 731935"/>
              <a:gd name="connsiteY0" fmla="*/ 625 h 686664"/>
              <a:gd name="connsiteX1" fmla="*/ 595073 w 731935"/>
              <a:gd name="connsiteY1" fmla="*/ 53891 h 686664"/>
              <a:gd name="connsiteX2" fmla="*/ 426397 w 731935"/>
              <a:gd name="connsiteY2" fmla="*/ 151546 h 686664"/>
              <a:gd name="connsiteX3" fmla="*/ 310988 w 731935"/>
              <a:gd name="connsiteY3" fmla="*/ 204812 h 686664"/>
              <a:gd name="connsiteX4" fmla="*/ 177823 w 731935"/>
              <a:gd name="connsiteY4" fmla="*/ 240323 h 686664"/>
              <a:gd name="connsiteX5" fmla="*/ 80168 w 731935"/>
              <a:gd name="connsiteY5" fmla="*/ 320222 h 686664"/>
              <a:gd name="connsiteX6" fmla="*/ 26902 w 731935"/>
              <a:gd name="connsiteY6" fmla="*/ 417876 h 686664"/>
              <a:gd name="connsiteX7" fmla="*/ 269 w 731935"/>
              <a:gd name="connsiteY7" fmla="*/ 533286 h 686664"/>
              <a:gd name="connsiteX8" fmla="*/ 18025 w 731935"/>
              <a:gd name="connsiteY8" fmla="*/ 613185 h 686664"/>
              <a:gd name="connsiteX9" fmla="*/ 89046 w 731935"/>
              <a:gd name="connsiteY9" fmla="*/ 675328 h 686664"/>
              <a:gd name="connsiteX10" fmla="*/ 231089 w 731935"/>
              <a:gd name="connsiteY10" fmla="*/ 675328 h 686664"/>
              <a:gd name="connsiteX11" fmla="*/ 417520 w 731935"/>
              <a:gd name="connsiteY11" fmla="*/ 559919 h 686664"/>
              <a:gd name="connsiteX12" fmla="*/ 595073 w 731935"/>
              <a:gd name="connsiteY12" fmla="*/ 391243 h 686664"/>
              <a:gd name="connsiteX13" fmla="*/ 639461 w 731935"/>
              <a:gd name="connsiteY13" fmla="*/ 275833 h 686664"/>
              <a:gd name="connsiteX14" fmla="*/ 719360 w 731935"/>
              <a:gd name="connsiteY14" fmla="*/ 195934 h 686664"/>
              <a:gd name="connsiteX15" fmla="*/ 728238 w 731935"/>
              <a:gd name="connsiteY15" fmla="*/ 98280 h 686664"/>
              <a:gd name="connsiteX16" fmla="*/ 683850 w 731935"/>
              <a:gd name="connsiteY16" fmla="*/ 625 h 686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731935" h="686664">
                <a:moveTo>
                  <a:pt x="683850" y="625"/>
                </a:moveTo>
                <a:cubicBezTo>
                  <a:pt x="661656" y="-6773"/>
                  <a:pt x="595073" y="53891"/>
                  <a:pt x="595073" y="53891"/>
                </a:cubicBezTo>
                <a:cubicBezTo>
                  <a:pt x="552164" y="79044"/>
                  <a:pt x="473744" y="126393"/>
                  <a:pt x="426397" y="151546"/>
                </a:cubicBezTo>
                <a:cubicBezTo>
                  <a:pt x="379050" y="176699"/>
                  <a:pt x="352417" y="190016"/>
                  <a:pt x="310988" y="204812"/>
                </a:cubicBezTo>
                <a:cubicBezTo>
                  <a:pt x="269559" y="219608"/>
                  <a:pt x="216293" y="221088"/>
                  <a:pt x="177823" y="240323"/>
                </a:cubicBezTo>
                <a:cubicBezTo>
                  <a:pt x="139353" y="259558"/>
                  <a:pt x="105322" y="290630"/>
                  <a:pt x="80168" y="320222"/>
                </a:cubicBezTo>
                <a:cubicBezTo>
                  <a:pt x="55014" y="349814"/>
                  <a:pt x="40218" y="382365"/>
                  <a:pt x="26902" y="417876"/>
                </a:cubicBezTo>
                <a:cubicBezTo>
                  <a:pt x="13586" y="453387"/>
                  <a:pt x="1748" y="500735"/>
                  <a:pt x="269" y="533286"/>
                </a:cubicBezTo>
                <a:cubicBezTo>
                  <a:pt x="-1210" y="565837"/>
                  <a:pt x="3229" y="589511"/>
                  <a:pt x="18025" y="613185"/>
                </a:cubicBezTo>
                <a:cubicBezTo>
                  <a:pt x="32821" y="636859"/>
                  <a:pt x="53535" y="664971"/>
                  <a:pt x="89046" y="675328"/>
                </a:cubicBezTo>
                <a:cubicBezTo>
                  <a:pt x="124557" y="685685"/>
                  <a:pt x="176343" y="694563"/>
                  <a:pt x="231089" y="675328"/>
                </a:cubicBezTo>
                <a:cubicBezTo>
                  <a:pt x="285835" y="656093"/>
                  <a:pt x="356856" y="607267"/>
                  <a:pt x="417520" y="559919"/>
                </a:cubicBezTo>
                <a:cubicBezTo>
                  <a:pt x="478184" y="512572"/>
                  <a:pt x="558083" y="438591"/>
                  <a:pt x="595073" y="391243"/>
                </a:cubicBezTo>
                <a:cubicBezTo>
                  <a:pt x="632063" y="343895"/>
                  <a:pt x="618747" y="308384"/>
                  <a:pt x="639461" y="275833"/>
                </a:cubicBezTo>
                <a:cubicBezTo>
                  <a:pt x="660175" y="243282"/>
                  <a:pt x="704564" y="225526"/>
                  <a:pt x="719360" y="195934"/>
                </a:cubicBezTo>
                <a:cubicBezTo>
                  <a:pt x="734156" y="166342"/>
                  <a:pt x="734156" y="129352"/>
                  <a:pt x="728238" y="98280"/>
                </a:cubicBezTo>
                <a:cubicBezTo>
                  <a:pt x="722320" y="67208"/>
                  <a:pt x="706044" y="8023"/>
                  <a:pt x="683850" y="625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CC6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9281044" y="993590"/>
            <a:ext cx="2839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CC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Solitary Tract &amp; Nucleus</a:t>
            </a:r>
            <a:endParaRPr lang="en-US" b="1" dirty="0">
              <a:solidFill>
                <a:srgbClr val="CC66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5636439" y="1671488"/>
            <a:ext cx="391868" cy="659178"/>
          </a:xfrm>
          <a:custGeom>
            <a:avLst/>
            <a:gdLst>
              <a:gd name="connsiteX0" fmla="*/ 373744 w 391868"/>
              <a:gd name="connsiteY0" fmla="*/ 334865 h 659178"/>
              <a:gd name="connsiteX1" fmla="*/ 355988 w 391868"/>
              <a:gd name="connsiteY1" fmla="*/ 192823 h 659178"/>
              <a:gd name="connsiteX2" fmla="*/ 338233 w 391868"/>
              <a:gd name="connsiteY2" fmla="*/ 77413 h 659178"/>
              <a:gd name="connsiteX3" fmla="*/ 293844 w 391868"/>
              <a:gd name="connsiteY3" fmla="*/ 6392 h 659178"/>
              <a:gd name="connsiteX4" fmla="*/ 222823 w 391868"/>
              <a:gd name="connsiteY4" fmla="*/ 6392 h 659178"/>
              <a:gd name="connsiteX5" fmla="*/ 134046 w 391868"/>
              <a:gd name="connsiteY5" fmla="*/ 33025 h 659178"/>
              <a:gd name="connsiteX6" fmla="*/ 45270 w 391868"/>
              <a:gd name="connsiteY6" fmla="*/ 95168 h 659178"/>
              <a:gd name="connsiteX7" fmla="*/ 881 w 391868"/>
              <a:gd name="connsiteY7" fmla="*/ 166190 h 659178"/>
              <a:gd name="connsiteX8" fmla="*/ 18637 w 391868"/>
              <a:gd name="connsiteY8" fmla="*/ 254966 h 659178"/>
              <a:gd name="connsiteX9" fmla="*/ 54147 w 391868"/>
              <a:gd name="connsiteY9" fmla="*/ 334865 h 659178"/>
              <a:gd name="connsiteX10" fmla="*/ 80780 w 391868"/>
              <a:gd name="connsiteY10" fmla="*/ 441397 h 659178"/>
              <a:gd name="connsiteX11" fmla="*/ 107413 w 391868"/>
              <a:gd name="connsiteY11" fmla="*/ 556807 h 659178"/>
              <a:gd name="connsiteX12" fmla="*/ 151802 w 391868"/>
              <a:gd name="connsiteY12" fmla="*/ 654462 h 659178"/>
              <a:gd name="connsiteX13" fmla="*/ 267211 w 391868"/>
              <a:gd name="connsiteY13" fmla="*/ 636706 h 659178"/>
              <a:gd name="connsiteX14" fmla="*/ 347111 w 391868"/>
              <a:gd name="connsiteY14" fmla="*/ 574562 h 659178"/>
              <a:gd name="connsiteX15" fmla="*/ 382621 w 391868"/>
              <a:gd name="connsiteY15" fmla="*/ 530174 h 659178"/>
              <a:gd name="connsiteX16" fmla="*/ 391499 w 391868"/>
              <a:gd name="connsiteY16" fmla="*/ 423642 h 659178"/>
              <a:gd name="connsiteX17" fmla="*/ 373744 w 391868"/>
              <a:gd name="connsiteY17" fmla="*/ 334865 h 659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391868" h="659178">
                <a:moveTo>
                  <a:pt x="373744" y="334865"/>
                </a:moveTo>
                <a:cubicBezTo>
                  <a:pt x="367826" y="296395"/>
                  <a:pt x="361906" y="235732"/>
                  <a:pt x="355988" y="192823"/>
                </a:cubicBezTo>
                <a:cubicBezTo>
                  <a:pt x="350070" y="149914"/>
                  <a:pt x="348590" y="108485"/>
                  <a:pt x="338233" y="77413"/>
                </a:cubicBezTo>
                <a:cubicBezTo>
                  <a:pt x="327876" y="46341"/>
                  <a:pt x="313079" y="18229"/>
                  <a:pt x="293844" y="6392"/>
                </a:cubicBezTo>
                <a:cubicBezTo>
                  <a:pt x="274609" y="-5445"/>
                  <a:pt x="249456" y="1953"/>
                  <a:pt x="222823" y="6392"/>
                </a:cubicBezTo>
                <a:cubicBezTo>
                  <a:pt x="196190" y="10831"/>
                  <a:pt x="163638" y="18229"/>
                  <a:pt x="134046" y="33025"/>
                </a:cubicBezTo>
                <a:cubicBezTo>
                  <a:pt x="104454" y="47821"/>
                  <a:pt x="67464" y="72974"/>
                  <a:pt x="45270" y="95168"/>
                </a:cubicBezTo>
                <a:cubicBezTo>
                  <a:pt x="23076" y="117362"/>
                  <a:pt x="5320" y="139557"/>
                  <a:pt x="881" y="166190"/>
                </a:cubicBezTo>
                <a:cubicBezTo>
                  <a:pt x="-3558" y="192823"/>
                  <a:pt x="9759" y="226854"/>
                  <a:pt x="18637" y="254966"/>
                </a:cubicBezTo>
                <a:cubicBezTo>
                  <a:pt x="27515" y="283078"/>
                  <a:pt x="43790" y="303793"/>
                  <a:pt x="54147" y="334865"/>
                </a:cubicBezTo>
                <a:cubicBezTo>
                  <a:pt x="64504" y="365937"/>
                  <a:pt x="71902" y="404407"/>
                  <a:pt x="80780" y="441397"/>
                </a:cubicBezTo>
                <a:cubicBezTo>
                  <a:pt x="89658" y="478387"/>
                  <a:pt x="95576" y="521296"/>
                  <a:pt x="107413" y="556807"/>
                </a:cubicBezTo>
                <a:cubicBezTo>
                  <a:pt x="119250" y="592318"/>
                  <a:pt x="125169" y="641146"/>
                  <a:pt x="151802" y="654462"/>
                </a:cubicBezTo>
                <a:cubicBezTo>
                  <a:pt x="178435" y="667778"/>
                  <a:pt x="234660" y="650023"/>
                  <a:pt x="267211" y="636706"/>
                </a:cubicBezTo>
                <a:cubicBezTo>
                  <a:pt x="299762" y="623389"/>
                  <a:pt x="327876" y="592317"/>
                  <a:pt x="347111" y="574562"/>
                </a:cubicBezTo>
                <a:cubicBezTo>
                  <a:pt x="366346" y="556807"/>
                  <a:pt x="375223" y="555327"/>
                  <a:pt x="382621" y="530174"/>
                </a:cubicBezTo>
                <a:cubicBezTo>
                  <a:pt x="390019" y="505021"/>
                  <a:pt x="392978" y="460632"/>
                  <a:pt x="391499" y="423642"/>
                </a:cubicBezTo>
                <a:cubicBezTo>
                  <a:pt x="390020" y="386652"/>
                  <a:pt x="379662" y="373335"/>
                  <a:pt x="373744" y="334865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8" name="Group 47"/>
          <p:cNvGrpSpPr/>
          <p:nvPr/>
        </p:nvGrpSpPr>
        <p:grpSpPr>
          <a:xfrm>
            <a:off x="3455808" y="1797656"/>
            <a:ext cx="8658950" cy="3025470"/>
            <a:chOff x="3455808" y="1797656"/>
            <a:chExt cx="8658950" cy="3025470"/>
          </a:xfrm>
        </p:grpSpPr>
        <p:sp>
          <p:nvSpPr>
            <p:cNvPr id="44" name="Freeform 43"/>
            <p:cNvSpPr/>
            <p:nvPr/>
          </p:nvSpPr>
          <p:spPr>
            <a:xfrm>
              <a:off x="3879542" y="2325950"/>
              <a:ext cx="1944209" cy="2246050"/>
            </a:xfrm>
            <a:custGeom>
              <a:avLst/>
              <a:gdLst>
                <a:gd name="connsiteX0" fmla="*/ 1944209 w 1944209"/>
                <a:gd name="connsiteY0" fmla="*/ 0 h 2246050"/>
                <a:gd name="connsiteX1" fmla="*/ 1908699 w 1944209"/>
                <a:gd name="connsiteY1" fmla="*/ 168675 h 2246050"/>
                <a:gd name="connsiteX2" fmla="*/ 1873188 w 1944209"/>
                <a:gd name="connsiteY2" fmla="*/ 381739 h 2246050"/>
                <a:gd name="connsiteX3" fmla="*/ 1864310 w 1944209"/>
                <a:gd name="connsiteY3" fmla="*/ 523782 h 2246050"/>
                <a:gd name="connsiteX4" fmla="*/ 1882066 w 1944209"/>
                <a:gd name="connsiteY4" fmla="*/ 710213 h 2246050"/>
                <a:gd name="connsiteX5" fmla="*/ 1882066 w 1944209"/>
                <a:gd name="connsiteY5" fmla="*/ 843378 h 2246050"/>
                <a:gd name="connsiteX6" fmla="*/ 1864310 w 1944209"/>
                <a:gd name="connsiteY6" fmla="*/ 1012054 h 2246050"/>
                <a:gd name="connsiteX7" fmla="*/ 1811044 w 1944209"/>
                <a:gd name="connsiteY7" fmla="*/ 1145219 h 2246050"/>
                <a:gd name="connsiteX8" fmla="*/ 1669002 w 1944209"/>
                <a:gd name="connsiteY8" fmla="*/ 1216240 h 2246050"/>
                <a:gd name="connsiteX9" fmla="*/ 1464815 w 1944209"/>
                <a:gd name="connsiteY9" fmla="*/ 1269506 h 2246050"/>
                <a:gd name="connsiteX10" fmla="*/ 1331650 w 1944209"/>
                <a:gd name="connsiteY10" fmla="*/ 1349405 h 2246050"/>
                <a:gd name="connsiteX11" fmla="*/ 1074198 w 1944209"/>
                <a:gd name="connsiteY11" fmla="*/ 1518081 h 2246050"/>
                <a:gd name="connsiteX12" fmla="*/ 994299 w 1944209"/>
                <a:gd name="connsiteY12" fmla="*/ 1642368 h 2246050"/>
                <a:gd name="connsiteX13" fmla="*/ 905522 w 1944209"/>
                <a:gd name="connsiteY13" fmla="*/ 1793289 h 2246050"/>
                <a:gd name="connsiteX14" fmla="*/ 763479 w 1944209"/>
                <a:gd name="connsiteY14" fmla="*/ 1917576 h 2246050"/>
                <a:gd name="connsiteX15" fmla="*/ 594804 w 1944209"/>
                <a:gd name="connsiteY15" fmla="*/ 2006353 h 2246050"/>
                <a:gd name="connsiteX16" fmla="*/ 372862 w 1944209"/>
                <a:gd name="connsiteY16" fmla="*/ 2104007 h 2246050"/>
                <a:gd name="connsiteX17" fmla="*/ 186431 w 1944209"/>
                <a:gd name="connsiteY17" fmla="*/ 2166151 h 2246050"/>
                <a:gd name="connsiteX18" fmla="*/ 0 w 1944209"/>
                <a:gd name="connsiteY18" fmla="*/ 2246050 h 2246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944209" h="2246050">
                  <a:moveTo>
                    <a:pt x="1944209" y="0"/>
                  </a:moveTo>
                  <a:cubicBezTo>
                    <a:pt x="1932372" y="52526"/>
                    <a:pt x="1920536" y="105052"/>
                    <a:pt x="1908699" y="168675"/>
                  </a:cubicBezTo>
                  <a:cubicBezTo>
                    <a:pt x="1896862" y="232298"/>
                    <a:pt x="1880586" y="322555"/>
                    <a:pt x="1873188" y="381739"/>
                  </a:cubicBezTo>
                  <a:cubicBezTo>
                    <a:pt x="1865790" y="440924"/>
                    <a:pt x="1862830" y="469036"/>
                    <a:pt x="1864310" y="523782"/>
                  </a:cubicBezTo>
                  <a:cubicBezTo>
                    <a:pt x="1865790" y="578528"/>
                    <a:pt x="1879107" y="656947"/>
                    <a:pt x="1882066" y="710213"/>
                  </a:cubicBezTo>
                  <a:cubicBezTo>
                    <a:pt x="1885025" y="763479"/>
                    <a:pt x="1885025" y="793071"/>
                    <a:pt x="1882066" y="843378"/>
                  </a:cubicBezTo>
                  <a:cubicBezTo>
                    <a:pt x="1879107" y="893685"/>
                    <a:pt x="1876147" y="961747"/>
                    <a:pt x="1864310" y="1012054"/>
                  </a:cubicBezTo>
                  <a:cubicBezTo>
                    <a:pt x="1852473" y="1062361"/>
                    <a:pt x="1843595" y="1111188"/>
                    <a:pt x="1811044" y="1145219"/>
                  </a:cubicBezTo>
                  <a:cubicBezTo>
                    <a:pt x="1778493" y="1179250"/>
                    <a:pt x="1726707" y="1195526"/>
                    <a:pt x="1669002" y="1216240"/>
                  </a:cubicBezTo>
                  <a:cubicBezTo>
                    <a:pt x="1611297" y="1236954"/>
                    <a:pt x="1521040" y="1247312"/>
                    <a:pt x="1464815" y="1269506"/>
                  </a:cubicBezTo>
                  <a:cubicBezTo>
                    <a:pt x="1408590" y="1291700"/>
                    <a:pt x="1396753" y="1307976"/>
                    <a:pt x="1331650" y="1349405"/>
                  </a:cubicBezTo>
                  <a:cubicBezTo>
                    <a:pt x="1266547" y="1390834"/>
                    <a:pt x="1130423" y="1469254"/>
                    <a:pt x="1074198" y="1518081"/>
                  </a:cubicBezTo>
                  <a:cubicBezTo>
                    <a:pt x="1017973" y="1566908"/>
                    <a:pt x="1022412" y="1596500"/>
                    <a:pt x="994299" y="1642368"/>
                  </a:cubicBezTo>
                  <a:cubicBezTo>
                    <a:pt x="966186" y="1688236"/>
                    <a:pt x="943992" y="1747421"/>
                    <a:pt x="905522" y="1793289"/>
                  </a:cubicBezTo>
                  <a:cubicBezTo>
                    <a:pt x="867052" y="1839157"/>
                    <a:pt x="815265" y="1882065"/>
                    <a:pt x="763479" y="1917576"/>
                  </a:cubicBezTo>
                  <a:cubicBezTo>
                    <a:pt x="711693" y="1953087"/>
                    <a:pt x="659907" y="1975281"/>
                    <a:pt x="594804" y="2006353"/>
                  </a:cubicBezTo>
                  <a:cubicBezTo>
                    <a:pt x="529701" y="2037425"/>
                    <a:pt x="440924" y="2077374"/>
                    <a:pt x="372862" y="2104007"/>
                  </a:cubicBezTo>
                  <a:cubicBezTo>
                    <a:pt x="304800" y="2130640"/>
                    <a:pt x="248575" y="2142477"/>
                    <a:pt x="186431" y="2166151"/>
                  </a:cubicBezTo>
                  <a:cubicBezTo>
                    <a:pt x="124287" y="2189825"/>
                    <a:pt x="62143" y="2217937"/>
                    <a:pt x="0" y="2246050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9596120" y="2166988"/>
              <a:ext cx="2518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Hypoglossal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612703" y="1797656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en-US" dirty="0"/>
            </a:p>
          </p:txBody>
        </p:sp>
        <p:sp>
          <p:nvSpPr>
            <p:cNvPr id="47" name="Rectangle 46"/>
            <p:cNvSpPr/>
            <p:nvPr/>
          </p:nvSpPr>
          <p:spPr>
            <a:xfrm>
              <a:off x="3455808" y="4453794"/>
              <a:ext cx="44114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</a:t>
              </a:r>
              <a:endParaRPr lang="en-US" dirty="0"/>
            </a:p>
          </p:txBody>
        </p:sp>
      </p:grpSp>
      <p:sp>
        <p:nvSpPr>
          <p:cNvPr id="49" name="Freeform 48"/>
          <p:cNvSpPr/>
          <p:nvPr/>
        </p:nvSpPr>
        <p:spPr>
          <a:xfrm>
            <a:off x="6167637" y="3796001"/>
            <a:ext cx="1907731" cy="1369148"/>
          </a:xfrm>
          <a:custGeom>
            <a:avLst/>
            <a:gdLst>
              <a:gd name="connsiteX0" fmla="*/ 1236340 w 1907731"/>
              <a:gd name="connsiteY0" fmla="*/ 278849 h 1369148"/>
              <a:gd name="connsiteX1" fmla="*/ 1174196 w 1907731"/>
              <a:gd name="connsiteY1" fmla="*/ 145684 h 1369148"/>
              <a:gd name="connsiteX2" fmla="*/ 1049909 w 1907731"/>
              <a:gd name="connsiteY2" fmla="*/ 65785 h 1369148"/>
              <a:gd name="connsiteX3" fmla="*/ 827967 w 1907731"/>
              <a:gd name="connsiteY3" fmla="*/ 12519 h 1369148"/>
              <a:gd name="connsiteX4" fmla="*/ 597147 w 1907731"/>
              <a:gd name="connsiteY4" fmla="*/ 3642 h 1369148"/>
              <a:gd name="connsiteX5" fmla="*/ 472860 w 1907731"/>
              <a:gd name="connsiteY5" fmla="*/ 3642 h 1369148"/>
              <a:gd name="connsiteX6" fmla="*/ 366328 w 1907731"/>
              <a:gd name="connsiteY6" fmla="*/ 48030 h 1369148"/>
              <a:gd name="connsiteX7" fmla="*/ 268674 w 1907731"/>
              <a:gd name="connsiteY7" fmla="*/ 83541 h 1369148"/>
              <a:gd name="connsiteX8" fmla="*/ 171019 w 1907731"/>
              <a:gd name="connsiteY8" fmla="*/ 101296 h 1369148"/>
              <a:gd name="connsiteX9" fmla="*/ 108876 w 1907731"/>
              <a:gd name="connsiteY9" fmla="*/ 181195 h 1369148"/>
              <a:gd name="connsiteX10" fmla="*/ 73365 w 1907731"/>
              <a:gd name="connsiteY10" fmla="*/ 385382 h 1369148"/>
              <a:gd name="connsiteX11" fmla="*/ 46732 w 1907731"/>
              <a:gd name="connsiteY11" fmla="*/ 580690 h 1369148"/>
              <a:gd name="connsiteX12" fmla="*/ 11221 w 1907731"/>
              <a:gd name="connsiteY12" fmla="*/ 740488 h 1369148"/>
              <a:gd name="connsiteX13" fmla="*/ 2344 w 1907731"/>
              <a:gd name="connsiteY13" fmla="*/ 909164 h 1369148"/>
              <a:gd name="connsiteX14" fmla="*/ 2344 w 1907731"/>
              <a:gd name="connsiteY14" fmla="*/ 1077840 h 1369148"/>
              <a:gd name="connsiteX15" fmla="*/ 28977 w 1907731"/>
              <a:gd name="connsiteY15" fmla="*/ 1139983 h 1369148"/>
              <a:gd name="connsiteX16" fmla="*/ 73365 w 1907731"/>
              <a:gd name="connsiteY16" fmla="*/ 1237638 h 1369148"/>
              <a:gd name="connsiteX17" fmla="*/ 162142 w 1907731"/>
              <a:gd name="connsiteY17" fmla="*/ 1299782 h 1369148"/>
              <a:gd name="connsiteX18" fmla="*/ 321940 w 1907731"/>
              <a:gd name="connsiteY18" fmla="*/ 1361925 h 1369148"/>
              <a:gd name="connsiteX19" fmla="*/ 490615 w 1907731"/>
              <a:gd name="connsiteY19" fmla="*/ 1361925 h 1369148"/>
              <a:gd name="connsiteX20" fmla="*/ 641536 w 1907731"/>
              <a:gd name="connsiteY20" fmla="*/ 1308659 h 1369148"/>
              <a:gd name="connsiteX21" fmla="*/ 765823 w 1907731"/>
              <a:gd name="connsiteY21" fmla="*/ 1228760 h 1369148"/>
              <a:gd name="connsiteX22" fmla="*/ 978887 w 1907731"/>
              <a:gd name="connsiteY22" fmla="*/ 1166616 h 1369148"/>
              <a:gd name="connsiteX23" fmla="*/ 1120930 w 1907731"/>
              <a:gd name="connsiteY23" fmla="*/ 1139983 h 1369148"/>
              <a:gd name="connsiteX24" fmla="*/ 1289606 w 1907731"/>
              <a:gd name="connsiteY24" fmla="*/ 1131106 h 1369148"/>
              <a:gd name="connsiteX25" fmla="*/ 1413893 w 1907731"/>
              <a:gd name="connsiteY25" fmla="*/ 1068962 h 1369148"/>
              <a:gd name="connsiteX26" fmla="*/ 1502670 w 1907731"/>
              <a:gd name="connsiteY26" fmla="*/ 989063 h 1369148"/>
              <a:gd name="connsiteX27" fmla="*/ 1609202 w 1907731"/>
              <a:gd name="connsiteY27" fmla="*/ 882531 h 1369148"/>
              <a:gd name="connsiteX28" fmla="*/ 1706856 w 1907731"/>
              <a:gd name="connsiteY28" fmla="*/ 758244 h 1369148"/>
              <a:gd name="connsiteX29" fmla="*/ 1795633 w 1907731"/>
              <a:gd name="connsiteY29" fmla="*/ 625079 h 1369148"/>
              <a:gd name="connsiteX30" fmla="*/ 1902165 w 1907731"/>
              <a:gd name="connsiteY30" fmla="*/ 545180 h 1369148"/>
              <a:gd name="connsiteX31" fmla="*/ 1884410 w 1907731"/>
              <a:gd name="connsiteY31" fmla="*/ 483036 h 1369148"/>
              <a:gd name="connsiteX32" fmla="*/ 1813388 w 1907731"/>
              <a:gd name="connsiteY32" fmla="*/ 465281 h 1369148"/>
              <a:gd name="connsiteX33" fmla="*/ 1680223 w 1907731"/>
              <a:gd name="connsiteY33" fmla="*/ 465281 h 1369148"/>
              <a:gd name="connsiteX34" fmla="*/ 1547058 w 1907731"/>
              <a:gd name="connsiteY34" fmla="*/ 456403 h 1369148"/>
              <a:gd name="connsiteX35" fmla="*/ 1405015 w 1907731"/>
              <a:gd name="connsiteY35" fmla="*/ 403137 h 1369148"/>
              <a:gd name="connsiteX36" fmla="*/ 1307361 w 1907731"/>
              <a:gd name="connsiteY36" fmla="*/ 349871 h 1369148"/>
              <a:gd name="connsiteX37" fmla="*/ 1236340 w 1907731"/>
              <a:gd name="connsiteY37" fmla="*/ 278849 h 1369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907731" h="1369148">
                <a:moveTo>
                  <a:pt x="1236340" y="278849"/>
                </a:moveTo>
                <a:cubicBezTo>
                  <a:pt x="1214146" y="244818"/>
                  <a:pt x="1205268" y="181195"/>
                  <a:pt x="1174196" y="145684"/>
                </a:cubicBezTo>
                <a:cubicBezTo>
                  <a:pt x="1143124" y="110173"/>
                  <a:pt x="1107614" y="87979"/>
                  <a:pt x="1049909" y="65785"/>
                </a:cubicBezTo>
                <a:cubicBezTo>
                  <a:pt x="992204" y="43591"/>
                  <a:pt x="903427" y="22876"/>
                  <a:pt x="827967" y="12519"/>
                </a:cubicBezTo>
                <a:cubicBezTo>
                  <a:pt x="752507" y="2162"/>
                  <a:pt x="656331" y="5121"/>
                  <a:pt x="597147" y="3642"/>
                </a:cubicBezTo>
                <a:cubicBezTo>
                  <a:pt x="537963" y="2163"/>
                  <a:pt x="511330" y="-3756"/>
                  <a:pt x="472860" y="3642"/>
                </a:cubicBezTo>
                <a:cubicBezTo>
                  <a:pt x="434390" y="11040"/>
                  <a:pt x="400359" y="34713"/>
                  <a:pt x="366328" y="48030"/>
                </a:cubicBezTo>
                <a:cubicBezTo>
                  <a:pt x="332297" y="61347"/>
                  <a:pt x="301225" y="74663"/>
                  <a:pt x="268674" y="83541"/>
                </a:cubicBezTo>
                <a:cubicBezTo>
                  <a:pt x="236123" y="92419"/>
                  <a:pt x="197652" y="85020"/>
                  <a:pt x="171019" y="101296"/>
                </a:cubicBezTo>
                <a:cubicBezTo>
                  <a:pt x="144386" y="117572"/>
                  <a:pt x="125152" y="133847"/>
                  <a:pt x="108876" y="181195"/>
                </a:cubicBezTo>
                <a:cubicBezTo>
                  <a:pt x="92600" y="228543"/>
                  <a:pt x="83722" y="318800"/>
                  <a:pt x="73365" y="385382"/>
                </a:cubicBezTo>
                <a:cubicBezTo>
                  <a:pt x="63008" y="451964"/>
                  <a:pt x="57089" y="521506"/>
                  <a:pt x="46732" y="580690"/>
                </a:cubicBezTo>
                <a:cubicBezTo>
                  <a:pt x="36375" y="639874"/>
                  <a:pt x="18619" y="685742"/>
                  <a:pt x="11221" y="740488"/>
                </a:cubicBezTo>
                <a:cubicBezTo>
                  <a:pt x="3823" y="795234"/>
                  <a:pt x="3823" y="852939"/>
                  <a:pt x="2344" y="909164"/>
                </a:cubicBezTo>
                <a:cubicBezTo>
                  <a:pt x="864" y="965389"/>
                  <a:pt x="-2095" y="1039370"/>
                  <a:pt x="2344" y="1077840"/>
                </a:cubicBezTo>
                <a:cubicBezTo>
                  <a:pt x="6783" y="1116310"/>
                  <a:pt x="17140" y="1113350"/>
                  <a:pt x="28977" y="1139983"/>
                </a:cubicBezTo>
                <a:cubicBezTo>
                  <a:pt x="40814" y="1166616"/>
                  <a:pt x="51171" y="1211005"/>
                  <a:pt x="73365" y="1237638"/>
                </a:cubicBezTo>
                <a:cubicBezTo>
                  <a:pt x="95559" y="1264271"/>
                  <a:pt x="120713" y="1279068"/>
                  <a:pt x="162142" y="1299782"/>
                </a:cubicBezTo>
                <a:cubicBezTo>
                  <a:pt x="203571" y="1320496"/>
                  <a:pt x="267195" y="1351568"/>
                  <a:pt x="321940" y="1361925"/>
                </a:cubicBezTo>
                <a:cubicBezTo>
                  <a:pt x="376685" y="1372282"/>
                  <a:pt x="437349" y="1370803"/>
                  <a:pt x="490615" y="1361925"/>
                </a:cubicBezTo>
                <a:cubicBezTo>
                  <a:pt x="543881" y="1353047"/>
                  <a:pt x="595668" y="1330853"/>
                  <a:pt x="641536" y="1308659"/>
                </a:cubicBezTo>
                <a:cubicBezTo>
                  <a:pt x="687404" y="1286465"/>
                  <a:pt x="709598" y="1252434"/>
                  <a:pt x="765823" y="1228760"/>
                </a:cubicBezTo>
                <a:cubicBezTo>
                  <a:pt x="822048" y="1205086"/>
                  <a:pt x="919703" y="1181412"/>
                  <a:pt x="978887" y="1166616"/>
                </a:cubicBezTo>
                <a:cubicBezTo>
                  <a:pt x="1038071" y="1151820"/>
                  <a:pt x="1069144" y="1145901"/>
                  <a:pt x="1120930" y="1139983"/>
                </a:cubicBezTo>
                <a:cubicBezTo>
                  <a:pt x="1172716" y="1134065"/>
                  <a:pt x="1240779" y="1142943"/>
                  <a:pt x="1289606" y="1131106"/>
                </a:cubicBezTo>
                <a:cubicBezTo>
                  <a:pt x="1338433" y="1119269"/>
                  <a:pt x="1378382" y="1092636"/>
                  <a:pt x="1413893" y="1068962"/>
                </a:cubicBezTo>
                <a:cubicBezTo>
                  <a:pt x="1449404" y="1045288"/>
                  <a:pt x="1470119" y="1020135"/>
                  <a:pt x="1502670" y="989063"/>
                </a:cubicBezTo>
                <a:cubicBezTo>
                  <a:pt x="1535221" y="957991"/>
                  <a:pt x="1575171" y="921001"/>
                  <a:pt x="1609202" y="882531"/>
                </a:cubicBezTo>
                <a:cubicBezTo>
                  <a:pt x="1643233" y="844061"/>
                  <a:pt x="1675784" y="801153"/>
                  <a:pt x="1706856" y="758244"/>
                </a:cubicBezTo>
                <a:cubicBezTo>
                  <a:pt x="1737928" y="715335"/>
                  <a:pt x="1763082" y="660590"/>
                  <a:pt x="1795633" y="625079"/>
                </a:cubicBezTo>
                <a:cubicBezTo>
                  <a:pt x="1828184" y="589568"/>
                  <a:pt x="1887369" y="568854"/>
                  <a:pt x="1902165" y="545180"/>
                </a:cubicBezTo>
                <a:cubicBezTo>
                  <a:pt x="1916961" y="521506"/>
                  <a:pt x="1899206" y="496352"/>
                  <a:pt x="1884410" y="483036"/>
                </a:cubicBezTo>
                <a:cubicBezTo>
                  <a:pt x="1869614" y="469720"/>
                  <a:pt x="1847419" y="468240"/>
                  <a:pt x="1813388" y="465281"/>
                </a:cubicBezTo>
                <a:cubicBezTo>
                  <a:pt x="1779357" y="462322"/>
                  <a:pt x="1724611" y="466761"/>
                  <a:pt x="1680223" y="465281"/>
                </a:cubicBezTo>
                <a:cubicBezTo>
                  <a:pt x="1635835" y="463801"/>
                  <a:pt x="1592926" y="466760"/>
                  <a:pt x="1547058" y="456403"/>
                </a:cubicBezTo>
                <a:cubicBezTo>
                  <a:pt x="1501190" y="446046"/>
                  <a:pt x="1444965" y="420892"/>
                  <a:pt x="1405015" y="403137"/>
                </a:cubicBezTo>
                <a:cubicBezTo>
                  <a:pt x="1365065" y="385382"/>
                  <a:pt x="1331035" y="375024"/>
                  <a:pt x="1307361" y="349871"/>
                </a:cubicBezTo>
                <a:cubicBezTo>
                  <a:pt x="1283687" y="324718"/>
                  <a:pt x="1258534" y="312880"/>
                  <a:pt x="1236340" y="278849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5518952" y="1376039"/>
            <a:ext cx="492939" cy="448117"/>
          </a:xfrm>
          <a:custGeom>
            <a:avLst/>
            <a:gdLst>
              <a:gd name="connsiteX0" fmla="*/ 482353 w 492939"/>
              <a:gd name="connsiteY0" fmla="*/ 17755 h 448117"/>
              <a:gd name="connsiteX1" fmla="*/ 402454 w 492939"/>
              <a:gd name="connsiteY1" fmla="*/ 0 h 448117"/>
              <a:gd name="connsiteX2" fmla="*/ 331432 w 492939"/>
              <a:gd name="connsiteY2" fmla="*/ 17755 h 448117"/>
              <a:gd name="connsiteX3" fmla="*/ 304799 w 492939"/>
              <a:gd name="connsiteY3" fmla="*/ 71021 h 448117"/>
              <a:gd name="connsiteX4" fmla="*/ 278166 w 492939"/>
              <a:gd name="connsiteY4" fmla="*/ 168676 h 448117"/>
              <a:gd name="connsiteX5" fmla="*/ 189390 w 492939"/>
              <a:gd name="connsiteY5" fmla="*/ 248575 h 448117"/>
              <a:gd name="connsiteX6" fmla="*/ 127246 w 492939"/>
              <a:gd name="connsiteY6" fmla="*/ 301841 h 448117"/>
              <a:gd name="connsiteX7" fmla="*/ 73980 w 492939"/>
              <a:gd name="connsiteY7" fmla="*/ 355107 h 448117"/>
              <a:gd name="connsiteX8" fmla="*/ 11836 w 492939"/>
              <a:gd name="connsiteY8" fmla="*/ 399495 h 448117"/>
              <a:gd name="connsiteX9" fmla="*/ 2959 w 492939"/>
              <a:gd name="connsiteY9" fmla="*/ 417250 h 448117"/>
              <a:gd name="connsiteX10" fmla="*/ 47347 w 492939"/>
              <a:gd name="connsiteY10" fmla="*/ 435006 h 448117"/>
              <a:gd name="connsiteX11" fmla="*/ 82858 w 492939"/>
              <a:gd name="connsiteY11" fmla="*/ 443883 h 448117"/>
              <a:gd name="connsiteX12" fmla="*/ 171634 w 492939"/>
              <a:gd name="connsiteY12" fmla="*/ 363984 h 448117"/>
              <a:gd name="connsiteX13" fmla="*/ 242656 w 492939"/>
              <a:gd name="connsiteY13" fmla="*/ 328474 h 448117"/>
              <a:gd name="connsiteX14" fmla="*/ 340310 w 492939"/>
              <a:gd name="connsiteY14" fmla="*/ 292963 h 448117"/>
              <a:gd name="connsiteX15" fmla="*/ 402454 w 492939"/>
              <a:gd name="connsiteY15" fmla="*/ 284085 h 448117"/>
              <a:gd name="connsiteX16" fmla="*/ 473475 w 492939"/>
              <a:gd name="connsiteY16" fmla="*/ 266330 h 448117"/>
              <a:gd name="connsiteX17" fmla="*/ 491231 w 492939"/>
              <a:gd name="connsiteY17" fmla="*/ 186431 h 448117"/>
              <a:gd name="connsiteX18" fmla="*/ 491231 w 492939"/>
              <a:gd name="connsiteY18" fmla="*/ 106532 h 448117"/>
              <a:gd name="connsiteX19" fmla="*/ 482353 w 492939"/>
              <a:gd name="connsiteY19" fmla="*/ 17755 h 4481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492939" h="448117">
                <a:moveTo>
                  <a:pt x="482353" y="17755"/>
                </a:moveTo>
                <a:cubicBezTo>
                  <a:pt x="467557" y="0"/>
                  <a:pt x="427607" y="0"/>
                  <a:pt x="402454" y="0"/>
                </a:cubicBezTo>
                <a:cubicBezTo>
                  <a:pt x="377301" y="0"/>
                  <a:pt x="347708" y="5918"/>
                  <a:pt x="331432" y="17755"/>
                </a:cubicBezTo>
                <a:cubicBezTo>
                  <a:pt x="315156" y="29592"/>
                  <a:pt x="313677" y="45867"/>
                  <a:pt x="304799" y="71021"/>
                </a:cubicBezTo>
                <a:cubicBezTo>
                  <a:pt x="295921" y="96175"/>
                  <a:pt x="297401" y="139084"/>
                  <a:pt x="278166" y="168676"/>
                </a:cubicBezTo>
                <a:cubicBezTo>
                  <a:pt x="258931" y="198268"/>
                  <a:pt x="214543" y="226381"/>
                  <a:pt x="189390" y="248575"/>
                </a:cubicBezTo>
                <a:cubicBezTo>
                  <a:pt x="164237" y="270769"/>
                  <a:pt x="146481" y="284086"/>
                  <a:pt x="127246" y="301841"/>
                </a:cubicBezTo>
                <a:cubicBezTo>
                  <a:pt x="108011" y="319596"/>
                  <a:pt x="93215" y="338831"/>
                  <a:pt x="73980" y="355107"/>
                </a:cubicBezTo>
                <a:cubicBezTo>
                  <a:pt x="54745" y="371383"/>
                  <a:pt x="23673" y="389138"/>
                  <a:pt x="11836" y="399495"/>
                </a:cubicBezTo>
                <a:cubicBezTo>
                  <a:pt x="-1" y="409852"/>
                  <a:pt x="-2959" y="411332"/>
                  <a:pt x="2959" y="417250"/>
                </a:cubicBezTo>
                <a:cubicBezTo>
                  <a:pt x="8877" y="423168"/>
                  <a:pt x="34031" y="430567"/>
                  <a:pt x="47347" y="435006"/>
                </a:cubicBezTo>
                <a:cubicBezTo>
                  <a:pt x="60663" y="439445"/>
                  <a:pt x="62143" y="455720"/>
                  <a:pt x="82858" y="443883"/>
                </a:cubicBezTo>
                <a:cubicBezTo>
                  <a:pt x="103572" y="432046"/>
                  <a:pt x="145001" y="383219"/>
                  <a:pt x="171634" y="363984"/>
                </a:cubicBezTo>
                <a:cubicBezTo>
                  <a:pt x="198267" y="344749"/>
                  <a:pt x="214543" y="340311"/>
                  <a:pt x="242656" y="328474"/>
                </a:cubicBezTo>
                <a:cubicBezTo>
                  <a:pt x="270769" y="316637"/>
                  <a:pt x="313677" y="300361"/>
                  <a:pt x="340310" y="292963"/>
                </a:cubicBezTo>
                <a:cubicBezTo>
                  <a:pt x="366943" y="285565"/>
                  <a:pt x="380260" y="288524"/>
                  <a:pt x="402454" y="284085"/>
                </a:cubicBezTo>
                <a:cubicBezTo>
                  <a:pt x="424648" y="279646"/>
                  <a:pt x="458679" y="282606"/>
                  <a:pt x="473475" y="266330"/>
                </a:cubicBezTo>
                <a:cubicBezTo>
                  <a:pt x="488271" y="250054"/>
                  <a:pt x="488272" y="213064"/>
                  <a:pt x="491231" y="186431"/>
                </a:cubicBezTo>
                <a:cubicBezTo>
                  <a:pt x="494190" y="159798"/>
                  <a:pt x="492711" y="134645"/>
                  <a:pt x="491231" y="106532"/>
                </a:cubicBezTo>
                <a:cubicBezTo>
                  <a:pt x="489751" y="78419"/>
                  <a:pt x="497149" y="35510"/>
                  <a:pt x="482353" y="17755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6680170" y="5537403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4" name="Group 53"/>
          <p:cNvGrpSpPr/>
          <p:nvPr/>
        </p:nvGrpSpPr>
        <p:grpSpPr>
          <a:xfrm>
            <a:off x="5675330" y="1351099"/>
            <a:ext cx="6406765" cy="702543"/>
            <a:chOff x="5675330" y="1351099"/>
            <a:chExt cx="6406765" cy="702543"/>
          </a:xfrm>
        </p:grpSpPr>
        <p:sp>
          <p:nvSpPr>
            <p:cNvPr id="51" name="TextBox 50"/>
            <p:cNvSpPr txBox="1"/>
            <p:nvPr/>
          </p:nvSpPr>
          <p:spPr>
            <a:xfrm>
              <a:off x="9703199" y="1407311"/>
              <a:ext cx="2378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Dorsal Motor Nucleus of </a:t>
              </a:r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Vagus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5675330" y="1351099"/>
              <a:ext cx="44114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5" name="TextBox 54"/>
          <p:cNvSpPr txBox="1"/>
          <p:nvPr/>
        </p:nvSpPr>
        <p:spPr>
          <a:xfrm>
            <a:off x="8583320" y="2833515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Longitudinal Fasciculus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10053727" y="3203443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9256469" y="4068909"/>
            <a:ext cx="285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Reticulospinal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Tracts</a:t>
            </a:r>
            <a:endParaRPr lang="en-US" b="1" dirty="0">
              <a:solidFill>
                <a:srgbClr val="FEB6B0"/>
              </a:solidFill>
              <a:effectLst>
                <a:glow rad="127000">
                  <a:schemeClr val="bg2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6089890" y="2238893"/>
            <a:ext cx="179021" cy="288549"/>
          </a:xfrm>
          <a:custGeom>
            <a:avLst/>
            <a:gdLst>
              <a:gd name="connsiteX0" fmla="*/ 54376 w 179021"/>
              <a:gd name="connsiteY0" fmla="*/ 2244 h 288549"/>
              <a:gd name="connsiteX1" fmla="*/ 9988 w 179021"/>
              <a:gd name="connsiteY1" fmla="*/ 28877 h 288549"/>
              <a:gd name="connsiteX2" fmla="*/ 1110 w 179021"/>
              <a:gd name="connsiteY2" fmla="*/ 99898 h 288549"/>
              <a:gd name="connsiteX3" fmla="*/ 1110 w 179021"/>
              <a:gd name="connsiteY3" fmla="*/ 215308 h 288549"/>
              <a:gd name="connsiteX4" fmla="*/ 9988 w 179021"/>
              <a:gd name="connsiteY4" fmla="*/ 250819 h 288549"/>
              <a:gd name="connsiteX5" fmla="*/ 45499 w 179021"/>
              <a:gd name="connsiteY5" fmla="*/ 268574 h 288549"/>
              <a:gd name="connsiteX6" fmla="*/ 98765 w 179021"/>
              <a:gd name="connsiteY6" fmla="*/ 286330 h 288549"/>
              <a:gd name="connsiteX7" fmla="*/ 152031 w 179021"/>
              <a:gd name="connsiteY7" fmla="*/ 286330 h 288549"/>
              <a:gd name="connsiteX8" fmla="*/ 160908 w 179021"/>
              <a:gd name="connsiteY8" fmla="*/ 268574 h 288549"/>
              <a:gd name="connsiteX9" fmla="*/ 178664 w 179021"/>
              <a:gd name="connsiteY9" fmla="*/ 224186 h 288549"/>
              <a:gd name="connsiteX10" fmla="*/ 143153 w 179021"/>
              <a:gd name="connsiteY10" fmla="*/ 153165 h 288549"/>
              <a:gd name="connsiteX11" fmla="*/ 89887 w 179021"/>
              <a:gd name="connsiteY11" fmla="*/ 82143 h 288549"/>
              <a:gd name="connsiteX12" fmla="*/ 54376 w 179021"/>
              <a:gd name="connsiteY12" fmla="*/ 2244 h 288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79021" h="288549">
                <a:moveTo>
                  <a:pt x="54376" y="2244"/>
                </a:moveTo>
                <a:cubicBezTo>
                  <a:pt x="41060" y="-6634"/>
                  <a:pt x="18866" y="12601"/>
                  <a:pt x="9988" y="28877"/>
                </a:cubicBezTo>
                <a:cubicBezTo>
                  <a:pt x="1110" y="45153"/>
                  <a:pt x="2590" y="68826"/>
                  <a:pt x="1110" y="99898"/>
                </a:cubicBezTo>
                <a:cubicBezTo>
                  <a:pt x="-370" y="130970"/>
                  <a:pt x="-370" y="190155"/>
                  <a:pt x="1110" y="215308"/>
                </a:cubicBezTo>
                <a:cubicBezTo>
                  <a:pt x="2590" y="240461"/>
                  <a:pt x="2590" y="241941"/>
                  <a:pt x="9988" y="250819"/>
                </a:cubicBezTo>
                <a:cubicBezTo>
                  <a:pt x="17386" y="259697"/>
                  <a:pt x="30703" y="262656"/>
                  <a:pt x="45499" y="268574"/>
                </a:cubicBezTo>
                <a:cubicBezTo>
                  <a:pt x="60295" y="274493"/>
                  <a:pt x="81010" y="283371"/>
                  <a:pt x="98765" y="286330"/>
                </a:cubicBezTo>
                <a:cubicBezTo>
                  <a:pt x="116520" y="289289"/>
                  <a:pt x="141674" y="289289"/>
                  <a:pt x="152031" y="286330"/>
                </a:cubicBezTo>
                <a:cubicBezTo>
                  <a:pt x="162388" y="283371"/>
                  <a:pt x="156469" y="278931"/>
                  <a:pt x="160908" y="268574"/>
                </a:cubicBezTo>
                <a:cubicBezTo>
                  <a:pt x="165347" y="258217"/>
                  <a:pt x="181623" y="243421"/>
                  <a:pt x="178664" y="224186"/>
                </a:cubicBezTo>
                <a:cubicBezTo>
                  <a:pt x="175705" y="204951"/>
                  <a:pt x="157949" y="176839"/>
                  <a:pt x="143153" y="153165"/>
                </a:cubicBezTo>
                <a:cubicBezTo>
                  <a:pt x="128357" y="129491"/>
                  <a:pt x="103203" y="105817"/>
                  <a:pt x="89887" y="82143"/>
                </a:cubicBezTo>
                <a:cubicBezTo>
                  <a:pt x="76571" y="58469"/>
                  <a:pt x="67692" y="11122"/>
                  <a:pt x="54376" y="2244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Freeform 58"/>
          <p:cNvSpPr/>
          <p:nvPr/>
        </p:nvSpPr>
        <p:spPr>
          <a:xfrm>
            <a:off x="6079496" y="2547819"/>
            <a:ext cx="342475" cy="340841"/>
          </a:xfrm>
          <a:custGeom>
            <a:avLst/>
            <a:gdLst>
              <a:gd name="connsiteX0" fmla="*/ 108240 w 342475"/>
              <a:gd name="connsiteY0" fmla="*/ 72 h 340841"/>
              <a:gd name="connsiteX1" fmla="*/ 19463 w 342475"/>
              <a:gd name="connsiteY1" fmla="*/ 8950 h 340841"/>
              <a:gd name="connsiteX2" fmla="*/ 1708 w 342475"/>
              <a:gd name="connsiteY2" fmla="*/ 62216 h 340841"/>
              <a:gd name="connsiteX3" fmla="*/ 1708 w 342475"/>
              <a:gd name="connsiteY3" fmla="*/ 106604 h 340841"/>
              <a:gd name="connsiteX4" fmla="*/ 10586 w 342475"/>
              <a:gd name="connsiteY4" fmla="*/ 186503 h 340841"/>
              <a:gd name="connsiteX5" fmla="*/ 19463 w 342475"/>
              <a:gd name="connsiteY5" fmla="*/ 257525 h 340841"/>
              <a:gd name="connsiteX6" fmla="*/ 28341 w 342475"/>
              <a:gd name="connsiteY6" fmla="*/ 293035 h 340841"/>
              <a:gd name="connsiteX7" fmla="*/ 63852 w 342475"/>
              <a:gd name="connsiteY7" fmla="*/ 310791 h 340841"/>
              <a:gd name="connsiteX8" fmla="*/ 108240 w 342475"/>
              <a:gd name="connsiteY8" fmla="*/ 293035 h 340841"/>
              <a:gd name="connsiteX9" fmla="*/ 134873 w 342475"/>
              <a:gd name="connsiteY9" fmla="*/ 284158 h 340841"/>
              <a:gd name="connsiteX10" fmla="*/ 170384 w 342475"/>
              <a:gd name="connsiteY10" fmla="*/ 293035 h 340841"/>
              <a:gd name="connsiteX11" fmla="*/ 232527 w 342475"/>
              <a:gd name="connsiteY11" fmla="*/ 310791 h 340841"/>
              <a:gd name="connsiteX12" fmla="*/ 276916 w 342475"/>
              <a:gd name="connsiteY12" fmla="*/ 319668 h 340841"/>
              <a:gd name="connsiteX13" fmla="*/ 303549 w 342475"/>
              <a:gd name="connsiteY13" fmla="*/ 337424 h 340841"/>
              <a:gd name="connsiteX14" fmla="*/ 339059 w 342475"/>
              <a:gd name="connsiteY14" fmla="*/ 337424 h 340841"/>
              <a:gd name="connsiteX15" fmla="*/ 339059 w 342475"/>
              <a:gd name="connsiteY15" fmla="*/ 301913 h 340841"/>
              <a:gd name="connsiteX16" fmla="*/ 321304 w 342475"/>
              <a:gd name="connsiteY16" fmla="*/ 213136 h 340841"/>
              <a:gd name="connsiteX17" fmla="*/ 268038 w 342475"/>
              <a:gd name="connsiteY17" fmla="*/ 142115 h 340841"/>
              <a:gd name="connsiteX18" fmla="*/ 250283 w 342475"/>
              <a:gd name="connsiteY18" fmla="*/ 71094 h 340841"/>
              <a:gd name="connsiteX19" fmla="*/ 232527 w 342475"/>
              <a:gd name="connsiteY19" fmla="*/ 8950 h 340841"/>
              <a:gd name="connsiteX20" fmla="*/ 205894 w 342475"/>
              <a:gd name="connsiteY20" fmla="*/ 8950 h 340841"/>
              <a:gd name="connsiteX21" fmla="*/ 161506 w 342475"/>
              <a:gd name="connsiteY21" fmla="*/ 8950 h 340841"/>
              <a:gd name="connsiteX22" fmla="*/ 108240 w 342475"/>
              <a:gd name="connsiteY22" fmla="*/ 72 h 340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42475" h="340841">
                <a:moveTo>
                  <a:pt x="108240" y="72"/>
                </a:moveTo>
                <a:cubicBezTo>
                  <a:pt x="84566" y="72"/>
                  <a:pt x="37218" y="-1407"/>
                  <a:pt x="19463" y="8950"/>
                </a:cubicBezTo>
                <a:cubicBezTo>
                  <a:pt x="1708" y="19307"/>
                  <a:pt x="4667" y="45940"/>
                  <a:pt x="1708" y="62216"/>
                </a:cubicBezTo>
                <a:cubicBezTo>
                  <a:pt x="-1251" y="78492"/>
                  <a:pt x="228" y="85890"/>
                  <a:pt x="1708" y="106604"/>
                </a:cubicBezTo>
                <a:cubicBezTo>
                  <a:pt x="3188" y="127318"/>
                  <a:pt x="7627" y="161350"/>
                  <a:pt x="10586" y="186503"/>
                </a:cubicBezTo>
                <a:cubicBezTo>
                  <a:pt x="13545" y="211657"/>
                  <a:pt x="16504" y="239770"/>
                  <a:pt x="19463" y="257525"/>
                </a:cubicBezTo>
                <a:cubicBezTo>
                  <a:pt x="22422" y="275280"/>
                  <a:pt x="20943" y="284157"/>
                  <a:pt x="28341" y="293035"/>
                </a:cubicBezTo>
                <a:cubicBezTo>
                  <a:pt x="35739" y="301913"/>
                  <a:pt x="50536" y="310791"/>
                  <a:pt x="63852" y="310791"/>
                </a:cubicBezTo>
                <a:cubicBezTo>
                  <a:pt x="77168" y="310791"/>
                  <a:pt x="96403" y="297474"/>
                  <a:pt x="108240" y="293035"/>
                </a:cubicBezTo>
                <a:cubicBezTo>
                  <a:pt x="120077" y="288596"/>
                  <a:pt x="124516" y="284158"/>
                  <a:pt x="134873" y="284158"/>
                </a:cubicBezTo>
                <a:cubicBezTo>
                  <a:pt x="145230" y="284158"/>
                  <a:pt x="154108" y="288596"/>
                  <a:pt x="170384" y="293035"/>
                </a:cubicBezTo>
                <a:cubicBezTo>
                  <a:pt x="186660" y="297474"/>
                  <a:pt x="214772" y="306352"/>
                  <a:pt x="232527" y="310791"/>
                </a:cubicBezTo>
                <a:cubicBezTo>
                  <a:pt x="250282" y="315230"/>
                  <a:pt x="265079" y="315229"/>
                  <a:pt x="276916" y="319668"/>
                </a:cubicBezTo>
                <a:cubicBezTo>
                  <a:pt x="288753" y="324107"/>
                  <a:pt x="293192" y="334465"/>
                  <a:pt x="303549" y="337424"/>
                </a:cubicBezTo>
                <a:cubicBezTo>
                  <a:pt x="313906" y="340383"/>
                  <a:pt x="333141" y="343343"/>
                  <a:pt x="339059" y="337424"/>
                </a:cubicBezTo>
                <a:cubicBezTo>
                  <a:pt x="344977" y="331506"/>
                  <a:pt x="342018" y="322628"/>
                  <a:pt x="339059" y="301913"/>
                </a:cubicBezTo>
                <a:cubicBezTo>
                  <a:pt x="336100" y="281198"/>
                  <a:pt x="333141" y="239769"/>
                  <a:pt x="321304" y="213136"/>
                </a:cubicBezTo>
                <a:cubicBezTo>
                  <a:pt x="309467" y="186503"/>
                  <a:pt x="279875" y="165789"/>
                  <a:pt x="268038" y="142115"/>
                </a:cubicBezTo>
                <a:cubicBezTo>
                  <a:pt x="256201" y="118441"/>
                  <a:pt x="256202" y="93288"/>
                  <a:pt x="250283" y="71094"/>
                </a:cubicBezTo>
                <a:cubicBezTo>
                  <a:pt x="244365" y="48900"/>
                  <a:pt x="239925" y="19307"/>
                  <a:pt x="232527" y="8950"/>
                </a:cubicBezTo>
                <a:cubicBezTo>
                  <a:pt x="225129" y="-1407"/>
                  <a:pt x="205894" y="8950"/>
                  <a:pt x="205894" y="8950"/>
                </a:cubicBezTo>
                <a:cubicBezTo>
                  <a:pt x="194057" y="8950"/>
                  <a:pt x="177782" y="11909"/>
                  <a:pt x="161506" y="8950"/>
                </a:cubicBezTo>
                <a:cubicBezTo>
                  <a:pt x="145230" y="5991"/>
                  <a:pt x="131914" y="72"/>
                  <a:pt x="108240" y="72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9"/>
          <p:cNvSpPr/>
          <p:nvPr/>
        </p:nvSpPr>
        <p:spPr>
          <a:xfrm>
            <a:off x="6649375" y="3069615"/>
            <a:ext cx="1761133" cy="1129993"/>
          </a:xfrm>
          <a:custGeom>
            <a:avLst/>
            <a:gdLst>
              <a:gd name="connsiteX0" fmla="*/ 807868 w 1761133"/>
              <a:gd name="connsiteY0" fmla="*/ 37569 h 1129993"/>
              <a:gd name="connsiteX1" fmla="*/ 621437 w 1761133"/>
              <a:gd name="connsiteY1" fmla="*/ 10936 h 1129993"/>
              <a:gd name="connsiteX2" fmla="*/ 381740 w 1761133"/>
              <a:gd name="connsiteY2" fmla="*/ 10936 h 1129993"/>
              <a:gd name="connsiteX3" fmla="*/ 213064 w 1761133"/>
              <a:gd name="connsiteY3" fmla="*/ 2059 h 1129993"/>
              <a:gd name="connsiteX4" fmla="*/ 106532 w 1761133"/>
              <a:gd name="connsiteY4" fmla="*/ 55325 h 1129993"/>
              <a:gd name="connsiteX5" fmla="*/ 35510 w 1761133"/>
              <a:gd name="connsiteY5" fmla="*/ 126346 h 1129993"/>
              <a:gd name="connsiteX6" fmla="*/ 0 w 1761133"/>
              <a:gd name="connsiteY6" fmla="*/ 215123 h 1129993"/>
              <a:gd name="connsiteX7" fmla="*/ 35510 w 1761133"/>
              <a:gd name="connsiteY7" fmla="*/ 374921 h 1129993"/>
              <a:gd name="connsiteX8" fmla="*/ 142042 w 1761133"/>
              <a:gd name="connsiteY8" fmla="*/ 499208 h 1129993"/>
              <a:gd name="connsiteX9" fmla="*/ 435006 w 1761133"/>
              <a:gd name="connsiteY9" fmla="*/ 596863 h 1129993"/>
              <a:gd name="connsiteX10" fmla="*/ 594804 w 1761133"/>
              <a:gd name="connsiteY10" fmla="*/ 667884 h 1129993"/>
              <a:gd name="connsiteX11" fmla="*/ 781235 w 1761133"/>
              <a:gd name="connsiteY11" fmla="*/ 721150 h 1129993"/>
              <a:gd name="connsiteX12" fmla="*/ 887767 w 1761133"/>
              <a:gd name="connsiteY12" fmla="*/ 801049 h 1129993"/>
              <a:gd name="connsiteX13" fmla="*/ 914400 w 1761133"/>
              <a:gd name="connsiteY13" fmla="*/ 845437 h 1129993"/>
              <a:gd name="connsiteX14" fmla="*/ 905522 w 1761133"/>
              <a:gd name="connsiteY14" fmla="*/ 925336 h 1129993"/>
              <a:gd name="connsiteX15" fmla="*/ 878889 w 1761133"/>
              <a:gd name="connsiteY15" fmla="*/ 1022991 h 1129993"/>
              <a:gd name="connsiteX16" fmla="*/ 896644 w 1761133"/>
              <a:gd name="connsiteY16" fmla="*/ 1067379 h 1129993"/>
              <a:gd name="connsiteX17" fmla="*/ 1003176 w 1761133"/>
              <a:gd name="connsiteY17" fmla="*/ 1129523 h 1129993"/>
              <a:gd name="connsiteX18" fmla="*/ 1251751 w 1761133"/>
              <a:gd name="connsiteY18" fmla="*/ 1094012 h 1129993"/>
              <a:gd name="connsiteX19" fmla="*/ 1464815 w 1761133"/>
              <a:gd name="connsiteY19" fmla="*/ 1058502 h 1129993"/>
              <a:gd name="connsiteX20" fmla="*/ 1597980 w 1761133"/>
              <a:gd name="connsiteY20" fmla="*/ 969725 h 1129993"/>
              <a:gd name="connsiteX21" fmla="*/ 1740023 w 1761133"/>
              <a:gd name="connsiteY21" fmla="*/ 809927 h 1129993"/>
              <a:gd name="connsiteX22" fmla="*/ 1757778 w 1761133"/>
              <a:gd name="connsiteY22" fmla="*/ 650129 h 1129993"/>
              <a:gd name="connsiteX23" fmla="*/ 1713390 w 1761133"/>
              <a:gd name="connsiteY23" fmla="*/ 481453 h 1129993"/>
              <a:gd name="connsiteX24" fmla="*/ 1624613 w 1761133"/>
              <a:gd name="connsiteY24" fmla="*/ 374921 h 1129993"/>
              <a:gd name="connsiteX25" fmla="*/ 1438182 w 1761133"/>
              <a:gd name="connsiteY25" fmla="*/ 277267 h 1129993"/>
              <a:gd name="connsiteX26" fmla="*/ 1233996 w 1761133"/>
              <a:gd name="connsiteY26" fmla="*/ 206245 h 1129993"/>
              <a:gd name="connsiteX27" fmla="*/ 1003176 w 1761133"/>
              <a:gd name="connsiteY27" fmla="*/ 126346 h 1129993"/>
              <a:gd name="connsiteX28" fmla="*/ 807868 w 1761133"/>
              <a:gd name="connsiteY28" fmla="*/ 37569 h 11299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61133" h="1129993">
                <a:moveTo>
                  <a:pt x="807868" y="37569"/>
                </a:moveTo>
                <a:cubicBezTo>
                  <a:pt x="744245" y="18334"/>
                  <a:pt x="692458" y="15375"/>
                  <a:pt x="621437" y="10936"/>
                </a:cubicBezTo>
                <a:cubicBezTo>
                  <a:pt x="550416" y="6497"/>
                  <a:pt x="449802" y="12415"/>
                  <a:pt x="381740" y="10936"/>
                </a:cubicBezTo>
                <a:cubicBezTo>
                  <a:pt x="313678" y="9457"/>
                  <a:pt x="258932" y="-5339"/>
                  <a:pt x="213064" y="2059"/>
                </a:cubicBezTo>
                <a:cubicBezTo>
                  <a:pt x="167196" y="9457"/>
                  <a:pt x="136124" y="34610"/>
                  <a:pt x="106532" y="55325"/>
                </a:cubicBezTo>
                <a:cubicBezTo>
                  <a:pt x="76940" y="76040"/>
                  <a:pt x="53265" y="99713"/>
                  <a:pt x="35510" y="126346"/>
                </a:cubicBezTo>
                <a:cubicBezTo>
                  <a:pt x="17755" y="152979"/>
                  <a:pt x="0" y="173694"/>
                  <a:pt x="0" y="215123"/>
                </a:cubicBezTo>
                <a:cubicBezTo>
                  <a:pt x="0" y="256552"/>
                  <a:pt x="11836" y="327574"/>
                  <a:pt x="35510" y="374921"/>
                </a:cubicBezTo>
                <a:cubicBezTo>
                  <a:pt x="59184" y="422269"/>
                  <a:pt x="75459" y="462218"/>
                  <a:pt x="142042" y="499208"/>
                </a:cubicBezTo>
                <a:cubicBezTo>
                  <a:pt x="208625" y="536198"/>
                  <a:pt x="359546" y="568750"/>
                  <a:pt x="435006" y="596863"/>
                </a:cubicBezTo>
                <a:cubicBezTo>
                  <a:pt x="510466" y="624976"/>
                  <a:pt x="537099" y="647170"/>
                  <a:pt x="594804" y="667884"/>
                </a:cubicBezTo>
                <a:cubicBezTo>
                  <a:pt x="652509" y="688598"/>
                  <a:pt x="732408" y="698956"/>
                  <a:pt x="781235" y="721150"/>
                </a:cubicBezTo>
                <a:cubicBezTo>
                  <a:pt x="830062" y="743344"/>
                  <a:pt x="865573" y="780335"/>
                  <a:pt x="887767" y="801049"/>
                </a:cubicBezTo>
                <a:cubicBezTo>
                  <a:pt x="909961" y="821764"/>
                  <a:pt x="911441" y="824723"/>
                  <a:pt x="914400" y="845437"/>
                </a:cubicBezTo>
                <a:cubicBezTo>
                  <a:pt x="917359" y="866151"/>
                  <a:pt x="911440" y="895744"/>
                  <a:pt x="905522" y="925336"/>
                </a:cubicBezTo>
                <a:cubicBezTo>
                  <a:pt x="899604" y="954928"/>
                  <a:pt x="880369" y="999317"/>
                  <a:pt x="878889" y="1022991"/>
                </a:cubicBezTo>
                <a:cubicBezTo>
                  <a:pt x="877409" y="1046665"/>
                  <a:pt x="875930" y="1049624"/>
                  <a:pt x="896644" y="1067379"/>
                </a:cubicBezTo>
                <a:cubicBezTo>
                  <a:pt x="917359" y="1085134"/>
                  <a:pt x="943992" y="1125084"/>
                  <a:pt x="1003176" y="1129523"/>
                </a:cubicBezTo>
                <a:cubicBezTo>
                  <a:pt x="1062361" y="1133962"/>
                  <a:pt x="1174811" y="1105849"/>
                  <a:pt x="1251751" y="1094012"/>
                </a:cubicBezTo>
                <a:cubicBezTo>
                  <a:pt x="1328691" y="1082175"/>
                  <a:pt x="1407110" y="1079216"/>
                  <a:pt x="1464815" y="1058502"/>
                </a:cubicBezTo>
                <a:cubicBezTo>
                  <a:pt x="1522520" y="1037788"/>
                  <a:pt x="1552112" y="1011154"/>
                  <a:pt x="1597980" y="969725"/>
                </a:cubicBezTo>
                <a:cubicBezTo>
                  <a:pt x="1643848" y="928296"/>
                  <a:pt x="1713390" y="863193"/>
                  <a:pt x="1740023" y="809927"/>
                </a:cubicBezTo>
                <a:cubicBezTo>
                  <a:pt x="1766656" y="756661"/>
                  <a:pt x="1762217" y="704875"/>
                  <a:pt x="1757778" y="650129"/>
                </a:cubicBezTo>
                <a:cubicBezTo>
                  <a:pt x="1753339" y="595383"/>
                  <a:pt x="1735584" y="527321"/>
                  <a:pt x="1713390" y="481453"/>
                </a:cubicBezTo>
                <a:cubicBezTo>
                  <a:pt x="1691196" y="435585"/>
                  <a:pt x="1670481" y="408952"/>
                  <a:pt x="1624613" y="374921"/>
                </a:cubicBezTo>
                <a:cubicBezTo>
                  <a:pt x="1578745" y="340890"/>
                  <a:pt x="1503285" y="305380"/>
                  <a:pt x="1438182" y="277267"/>
                </a:cubicBezTo>
                <a:cubicBezTo>
                  <a:pt x="1373079" y="249154"/>
                  <a:pt x="1233996" y="206245"/>
                  <a:pt x="1233996" y="206245"/>
                </a:cubicBezTo>
                <a:lnTo>
                  <a:pt x="1003176" y="126346"/>
                </a:lnTo>
                <a:cubicBezTo>
                  <a:pt x="935114" y="101193"/>
                  <a:pt x="871491" y="56804"/>
                  <a:pt x="807868" y="37569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10334015" y="477159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Olive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6631619" y="2767625"/>
            <a:ext cx="1468099" cy="313108"/>
          </a:xfrm>
          <a:custGeom>
            <a:avLst/>
            <a:gdLst>
              <a:gd name="connsiteX0" fmla="*/ 310719 w 1468099"/>
              <a:gd name="connsiteY0" fmla="*/ 46596 h 313108"/>
              <a:gd name="connsiteX1" fmla="*/ 159798 w 1468099"/>
              <a:gd name="connsiteY1" fmla="*/ 46596 h 313108"/>
              <a:gd name="connsiteX2" fmla="*/ 26633 w 1468099"/>
              <a:gd name="connsiteY2" fmla="*/ 108740 h 313108"/>
              <a:gd name="connsiteX3" fmla="*/ 0 w 1468099"/>
              <a:gd name="connsiteY3" fmla="*/ 188639 h 313108"/>
              <a:gd name="connsiteX4" fmla="*/ 26633 w 1468099"/>
              <a:gd name="connsiteY4" fmla="*/ 286293 h 313108"/>
              <a:gd name="connsiteX5" fmla="*/ 79899 w 1468099"/>
              <a:gd name="connsiteY5" fmla="*/ 312926 h 313108"/>
              <a:gd name="connsiteX6" fmla="*/ 204187 w 1468099"/>
              <a:gd name="connsiteY6" fmla="*/ 277416 h 313108"/>
              <a:gd name="connsiteX7" fmla="*/ 363985 w 1468099"/>
              <a:gd name="connsiteY7" fmla="*/ 277416 h 313108"/>
              <a:gd name="connsiteX8" fmla="*/ 568171 w 1468099"/>
              <a:gd name="connsiteY8" fmla="*/ 268538 h 313108"/>
              <a:gd name="connsiteX9" fmla="*/ 745725 w 1468099"/>
              <a:gd name="connsiteY9" fmla="*/ 268538 h 313108"/>
              <a:gd name="connsiteX10" fmla="*/ 1038688 w 1468099"/>
              <a:gd name="connsiteY10" fmla="*/ 286293 h 313108"/>
              <a:gd name="connsiteX11" fmla="*/ 1171853 w 1468099"/>
              <a:gd name="connsiteY11" fmla="*/ 286293 h 313108"/>
              <a:gd name="connsiteX12" fmla="*/ 1340529 w 1468099"/>
              <a:gd name="connsiteY12" fmla="*/ 215272 h 313108"/>
              <a:gd name="connsiteX13" fmla="*/ 1464816 w 1468099"/>
              <a:gd name="connsiteY13" fmla="*/ 153128 h 313108"/>
              <a:gd name="connsiteX14" fmla="*/ 1411550 w 1468099"/>
              <a:gd name="connsiteY14" fmla="*/ 64352 h 313108"/>
              <a:gd name="connsiteX15" fmla="*/ 1198486 w 1468099"/>
              <a:gd name="connsiteY15" fmla="*/ 19963 h 313108"/>
              <a:gd name="connsiteX16" fmla="*/ 914400 w 1468099"/>
              <a:gd name="connsiteY16" fmla="*/ 11086 h 313108"/>
              <a:gd name="connsiteX17" fmla="*/ 701336 w 1468099"/>
              <a:gd name="connsiteY17" fmla="*/ 2208 h 313108"/>
              <a:gd name="connsiteX18" fmla="*/ 310719 w 1468099"/>
              <a:gd name="connsiteY18" fmla="*/ 46596 h 313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468099" h="313108">
                <a:moveTo>
                  <a:pt x="310719" y="46596"/>
                </a:moveTo>
                <a:cubicBezTo>
                  <a:pt x="220463" y="53994"/>
                  <a:pt x="207146" y="36239"/>
                  <a:pt x="159798" y="46596"/>
                </a:cubicBezTo>
                <a:cubicBezTo>
                  <a:pt x="112450" y="56953"/>
                  <a:pt x="53266" y="85066"/>
                  <a:pt x="26633" y="108740"/>
                </a:cubicBezTo>
                <a:cubicBezTo>
                  <a:pt x="0" y="132414"/>
                  <a:pt x="0" y="159047"/>
                  <a:pt x="0" y="188639"/>
                </a:cubicBezTo>
                <a:cubicBezTo>
                  <a:pt x="0" y="218231"/>
                  <a:pt x="13316" y="265579"/>
                  <a:pt x="26633" y="286293"/>
                </a:cubicBezTo>
                <a:cubicBezTo>
                  <a:pt x="39949" y="307008"/>
                  <a:pt x="50307" y="314405"/>
                  <a:pt x="79899" y="312926"/>
                </a:cubicBezTo>
                <a:cubicBezTo>
                  <a:pt x="109491" y="311447"/>
                  <a:pt x="156839" y="283334"/>
                  <a:pt x="204187" y="277416"/>
                </a:cubicBezTo>
                <a:cubicBezTo>
                  <a:pt x="251535" y="271498"/>
                  <a:pt x="303321" y="278896"/>
                  <a:pt x="363985" y="277416"/>
                </a:cubicBezTo>
                <a:cubicBezTo>
                  <a:pt x="424649" y="275936"/>
                  <a:pt x="504548" y="270018"/>
                  <a:pt x="568171" y="268538"/>
                </a:cubicBezTo>
                <a:cubicBezTo>
                  <a:pt x="631794" y="267058"/>
                  <a:pt x="667306" y="265579"/>
                  <a:pt x="745725" y="268538"/>
                </a:cubicBezTo>
                <a:cubicBezTo>
                  <a:pt x="824144" y="271497"/>
                  <a:pt x="967667" y="283334"/>
                  <a:pt x="1038688" y="286293"/>
                </a:cubicBezTo>
                <a:cubicBezTo>
                  <a:pt x="1109709" y="289252"/>
                  <a:pt x="1121546" y="298130"/>
                  <a:pt x="1171853" y="286293"/>
                </a:cubicBezTo>
                <a:cubicBezTo>
                  <a:pt x="1222160" y="274456"/>
                  <a:pt x="1291702" y="237466"/>
                  <a:pt x="1340529" y="215272"/>
                </a:cubicBezTo>
                <a:cubicBezTo>
                  <a:pt x="1389356" y="193078"/>
                  <a:pt x="1452979" y="178281"/>
                  <a:pt x="1464816" y="153128"/>
                </a:cubicBezTo>
                <a:cubicBezTo>
                  <a:pt x="1476653" y="127975"/>
                  <a:pt x="1455938" y="86546"/>
                  <a:pt x="1411550" y="64352"/>
                </a:cubicBezTo>
                <a:cubicBezTo>
                  <a:pt x="1367162" y="42158"/>
                  <a:pt x="1281344" y="28841"/>
                  <a:pt x="1198486" y="19963"/>
                </a:cubicBezTo>
                <a:cubicBezTo>
                  <a:pt x="1115628" y="11085"/>
                  <a:pt x="914400" y="11086"/>
                  <a:pt x="914400" y="11086"/>
                </a:cubicBezTo>
                <a:cubicBezTo>
                  <a:pt x="831542" y="8127"/>
                  <a:pt x="804909" y="-5190"/>
                  <a:pt x="701336" y="2208"/>
                </a:cubicBezTo>
                <a:cubicBezTo>
                  <a:pt x="597763" y="9606"/>
                  <a:pt x="400975" y="39198"/>
                  <a:pt x="310719" y="4659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EB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TextBox 62"/>
          <p:cNvSpPr txBox="1"/>
          <p:nvPr/>
        </p:nvSpPr>
        <p:spPr>
          <a:xfrm>
            <a:off x="9403631" y="225816"/>
            <a:ext cx="271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9057446" y="562548"/>
            <a:ext cx="305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Freeform 64"/>
          <p:cNvSpPr/>
          <p:nvPr/>
        </p:nvSpPr>
        <p:spPr>
          <a:xfrm>
            <a:off x="8034241" y="1695489"/>
            <a:ext cx="535364" cy="690023"/>
          </a:xfrm>
          <a:custGeom>
            <a:avLst/>
            <a:gdLst>
              <a:gd name="connsiteX0" fmla="*/ 417301 w 535364"/>
              <a:gd name="connsiteY0" fmla="*/ 266476 h 690023"/>
              <a:gd name="connsiteX1" fmla="*/ 399545 w 535364"/>
              <a:gd name="connsiteY1" fmla="*/ 142189 h 690023"/>
              <a:gd name="connsiteX2" fmla="*/ 364035 w 535364"/>
              <a:gd name="connsiteY2" fmla="*/ 53412 h 690023"/>
              <a:gd name="connsiteX3" fmla="*/ 284136 w 535364"/>
              <a:gd name="connsiteY3" fmla="*/ 17901 h 690023"/>
              <a:gd name="connsiteX4" fmla="*/ 213114 w 535364"/>
              <a:gd name="connsiteY4" fmla="*/ 146 h 690023"/>
              <a:gd name="connsiteX5" fmla="*/ 62194 w 535364"/>
              <a:gd name="connsiteY5" fmla="*/ 17901 h 690023"/>
              <a:gd name="connsiteX6" fmla="*/ 50 w 535364"/>
              <a:gd name="connsiteY6" fmla="*/ 124433 h 690023"/>
              <a:gd name="connsiteX7" fmla="*/ 53316 w 535364"/>
              <a:gd name="connsiteY7" fmla="*/ 301987 h 690023"/>
              <a:gd name="connsiteX8" fmla="*/ 142093 w 535364"/>
              <a:gd name="connsiteY8" fmla="*/ 452907 h 690023"/>
              <a:gd name="connsiteX9" fmla="*/ 230870 w 535364"/>
              <a:gd name="connsiteY9" fmla="*/ 603828 h 690023"/>
              <a:gd name="connsiteX10" fmla="*/ 301891 w 535364"/>
              <a:gd name="connsiteY10" fmla="*/ 683727 h 690023"/>
              <a:gd name="connsiteX11" fmla="*/ 452811 w 535364"/>
              <a:gd name="connsiteY11" fmla="*/ 674849 h 690023"/>
              <a:gd name="connsiteX12" fmla="*/ 523833 w 535364"/>
              <a:gd name="connsiteY12" fmla="*/ 594950 h 690023"/>
              <a:gd name="connsiteX13" fmla="*/ 532710 w 535364"/>
              <a:gd name="connsiteY13" fmla="*/ 461785 h 690023"/>
              <a:gd name="connsiteX14" fmla="*/ 497200 w 535364"/>
              <a:gd name="connsiteY14" fmla="*/ 373008 h 690023"/>
              <a:gd name="connsiteX15" fmla="*/ 417301 w 535364"/>
              <a:gd name="connsiteY15" fmla="*/ 266476 h 6900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35364" h="690023">
                <a:moveTo>
                  <a:pt x="417301" y="266476"/>
                </a:moveTo>
                <a:cubicBezTo>
                  <a:pt x="401025" y="228006"/>
                  <a:pt x="408423" y="177700"/>
                  <a:pt x="399545" y="142189"/>
                </a:cubicBezTo>
                <a:cubicBezTo>
                  <a:pt x="390667" y="106678"/>
                  <a:pt x="383270" y="74127"/>
                  <a:pt x="364035" y="53412"/>
                </a:cubicBezTo>
                <a:cubicBezTo>
                  <a:pt x="344800" y="32697"/>
                  <a:pt x="309290" y="26779"/>
                  <a:pt x="284136" y="17901"/>
                </a:cubicBezTo>
                <a:cubicBezTo>
                  <a:pt x="258982" y="9023"/>
                  <a:pt x="250104" y="146"/>
                  <a:pt x="213114" y="146"/>
                </a:cubicBezTo>
                <a:cubicBezTo>
                  <a:pt x="176124" y="146"/>
                  <a:pt x="97705" y="-2813"/>
                  <a:pt x="62194" y="17901"/>
                </a:cubicBezTo>
                <a:cubicBezTo>
                  <a:pt x="26683" y="38615"/>
                  <a:pt x="1530" y="77085"/>
                  <a:pt x="50" y="124433"/>
                </a:cubicBezTo>
                <a:cubicBezTo>
                  <a:pt x="-1430" y="171781"/>
                  <a:pt x="29642" y="247241"/>
                  <a:pt x="53316" y="301987"/>
                </a:cubicBezTo>
                <a:cubicBezTo>
                  <a:pt x="76990" y="356733"/>
                  <a:pt x="142093" y="452907"/>
                  <a:pt x="142093" y="452907"/>
                </a:cubicBezTo>
                <a:cubicBezTo>
                  <a:pt x="171685" y="503214"/>
                  <a:pt x="204237" y="565358"/>
                  <a:pt x="230870" y="603828"/>
                </a:cubicBezTo>
                <a:cubicBezTo>
                  <a:pt x="257503" y="642298"/>
                  <a:pt x="264901" y="671890"/>
                  <a:pt x="301891" y="683727"/>
                </a:cubicBezTo>
                <a:cubicBezTo>
                  <a:pt x="338881" y="695564"/>
                  <a:pt x="415821" y="689645"/>
                  <a:pt x="452811" y="674849"/>
                </a:cubicBezTo>
                <a:cubicBezTo>
                  <a:pt x="489801" y="660053"/>
                  <a:pt x="510517" y="630461"/>
                  <a:pt x="523833" y="594950"/>
                </a:cubicBezTo>
                <a:cubicBezTo>
                  <a:pt x="537149" y="559439"/>
                  <a:pt x="537149" y="498775"/>
                  <a:pt x="532710" y="461785"/>
                </a:cubicBezTo>
                <a:cubicBezTo>
                  <a:pt x="528271" y="424795"/>
                  <a:pt x="513476" y="408519"/>
                  <a:pt x="497200" y="373008"/>
                </a:cubicBezTo>
                <a:cubicBezTo>
                  <a:pt x="480924" y="337497"/>
                  <a:pt x="433577" y="304946"/>
                  <a:pt x="417301" y="266476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41275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Freeform 65"/>
          <p:cNvSpPr/>
          <p:nvPr/>
        </p:nvSpPr>
        <p:spPr>
          <a:xfrm>
            <a:off x="7427130" y="1717687"/>
            <a:ext cx="750945" cy="733289"/>
          </a:xfrm>
          <a:custGeom>
            <a:avLst/>
            <a:gdLst>
              <a:gd name="connsiteX0" fmla="*/ 624917 w 750945"/>
              <a:gd name="connsiteY0" fmla="*/ 297544 h 733289"/>
              <a:gd name="connsiteX1" fmla="*/ 580528 w 750945"/>
              <a:gd name="connsiteY1" fmla="*/ 199890 h 733289"/>
              <a:gd name="connsiteX2" fmla="*/ 545018 w 750945"/>
              <a:gd name="connsiteY2" fmla="*/ 119991 h 733289"/>
              <a:gd name="connsiteX3" fmla="*/ 411853 w 750945"/>
              <a:gd name="connsiteY3" fmla="*/ 48969 h 733289"/>
              <a:gd name="connsiteX4" fmla="*/ 331953 w 750945"/>
              <a:gd name="connsiteY4" fmla="*/ 4581 h 733289"/>
              <a:gd name="connsiteX5" fmla="*/ 198788 w 750945"/>
              <a:gd name="connsiteY5" fmla="*/ 13459 h 733289"/>
              <a:gd name="connsiteX6" fmla="*/ 83379 w 750945"/>
              <a:gd name="connsiteY6" fmla="*/ 111113 h 733289"/>
              <a:gd name="connsiteX7" fmla="*/ 3480 w 750945"/>
              <a:gd name="connsiteY7" fmla="*/ 217645 h 733289"/>
              <a:gd name="connsiteX8" fmla="*/ 21235 w 750945"/>
              <a:gd name="connsiteY8" fmla="*/ 350810 h 733289"/>
              <a:gd name="connsiteX9" fmla="*/ 83379 w 750945"/>
              <a:gd name="connsiteY9" fmla="*/ 537241 h 733289"/>
              <a:gd name="connsiteX10" fmla="*/ 181033 w 750945"/>
              <a:gd name="connsiteY10" fmla="*/ 697039 h 733289"/>
              <a:gd name="connsiteX11" fmla="*/ 358587 w 750945"/>
              <a:gd name="connsiteY11" fmla="*/ 732550 h 733289"/>
              <a:gd name="connsiteX12" fmla="*/ 607161 w 750945"/>
              <a:gd name="connsiteY12" fmla="*/ 714795 h 733289"/>
              <a:gd name="connsiteX13" fmla="*/ 713693 w 750945"/>
              <a:gd name="connsiteY13" fmla="*/ 643773 h 733289"/>
              <a:gd name="connsiteX14" fmla="*/ 749204 w 750945"/>
              <a:gd name="connsiteY14" fmla="*/ 581630 h 733289"/>
              <a:gd name="connsiteX15" fmla="*/ 740326 w 750945"/>
              <a:gd name="connsiteY15" fmla="*/ 492853 h 733289"/>
              <a:gd name="connsiteX16" fmla="*/ 695938 w 750945"/>
              <a:gd name="connsiteY16" fmla="*/ 430709 h 733289"/>
              <a:gd name="connsiteX17" fmla="*/ 642672 w 750945"/>
              <a:gd name="connsiteY17" fmla="*/ 350810 h 733289"/>
              <a:gd name="connsiteX18" fmla="*/ 624917 w 750945"/>
              <a:gd name="connsiteY18" fmla="*/ 297544 h 7332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750945" h="733289">
                <a:moveTo>
                  <a:pt x="624917" y="297544"/>
                </a:moveTo>
                <a:cubicBezTo>
                  <a:pt x="614560" y="272391"/>
                  <a:pt x="593844" y="229482"/>
                  <a:pt x="580528" y="199890"/>
                </a:cubicBezTo>
                <a:cubicBezTo>
                  <a:pt x="567212" y="170298"/>
                  <a:pt x="573130" y="145144"/>
                  <a:pt x="545018" y="119991"/>
                </a:cubicBezTo>
                <a:cubicBezTo>
                  <a:pt x="516905" y="94837"/>
                  <a:pt x="447364" y="68204"/>
                  <a:pt x="411853" y="48969"/>
                </a:cubicBezTo>
                <a:cubicBezTo>
                  <a:pt x="376342" y="29734"/>
                  <a:pt x="367464" y="10499"/>
                  <a:pt x="331953" y="4581"/>
                </a:cubicBezTo>
                <a:cubicBezTo>
                  <a:pt x="296442" y="-1337"/>
                  <a:pt x="240217" y="-4296"/>
                  <a:pt x="198788" y="13459"/>
                </a:cubicBezTo>
                <a:cubicBezTo>
                  <a:pt x="157359" y="31214"/>
                  <a:pt x="115930" y="77082"/>
                  <a:pt x="83379" y="111113"/>
                </a:cubicBezTo>
                <a:cubicBezTo>
                  <a:pt x="50828" y="145144"/>
                  <a:pt x="13837" y="177695"/>
                  <a:pt x="3480" y="217645"/>
                </a:cubicBezTo>
                <a:cubicBezTo>
                  <a:pt x="-6877" y="257594"/>
                  <a:pt x="7919" y="297544"/>
                  <a:pt x="21235" y="350810"/>
                </a:cubicBezTo>
                <a:cubicBezTo>
                  <a:pt x="34551" y="404076"/>
                  <a:pt x="56746" y="479536"/>
                  <a:pt x="83379" y="537241"/>
                </a:cubicBezTo>
                <a:cubicBezTo>
                  <a:pt x="110012" y="594946"/>
                  <a:pt x="135165" y="664488"/>
                  <a:pt x="181033" y="697039"/>
                </a:cubicBezTo>
                <a:cubicBezTo>
                  <a:pt x="226901" y="729590"/>
                  <a:pt x="287566" y="729591"/>
                  <a:pt x="358587" y="732550"/>
                </a:cubicBezTo>
                <a:cubicBezTo>
                  <a:pt x="429608" y="735509"/>
                  <a:pt x="547977" y="729591"/>
                  <a:pt x="607161" y="714795"/>
                </a:cubicBezTo>
                <a:cubicBezTo>
                  <a:pt x="666345" y="699999"/>
                  <a:pt x="690019" y="665967"/>
                  <a:pt x="713693" y="643773"/>
                </a:cubicBezTo>
                <a:cubicBezTo>
                  <a:pt x="737367" y="621579"/>
                  <a:pt x="744765" y="606783"/>
                  <a:pt x="749204" y="581630"/>
                </a:cubicBezTo>
                <a:cubicBezTo>
                  <a:pt x="753643" y="556477"/>
                  <a:pt x="749204" y="518007"/>
                  <a:pt x="740326" y="492853"/>
                </a:cubicBezTo>
                <a:cubicBezTo>
                  <a:pt x="731448" y="467699"/>
                  <a:pt x="712214" y="454383"/>
                  <a:pt x="695938" y="430709"/>
                </a:cubicBezTo>
                <a:cubicBezTo>
                  <a:pt x="679662" y="407035"/>
                  <a:pt x="655988" y="373004"/>
                  <a:pt x="642672" y="350810"/>
                </a:cubicBezTo>
                <a:cubicBezTo>
                  <a:pt x="629356" y="328616"/>
                  <a:pt x="635274" y="322697"/>
                  <a:pt x="624917" y="297544"/>
                </a:cubicBezTo>
                <a:close/>
              </a:path>
            </a:pathLst>
          </a:custGeom>
          <a:solidFill>
            <a:schemeClr val="accent1">
              <a:alpha val="1000"/>
            </a:schemeClr>
          </a:solidFill>
          <a:ln w="4127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8520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33" grpId="0"/>
      <p:bldP spid="42" grpId="0"/>
      <p:bldP spid="52" grpId="0"/>
      <p:bldP spid="55" grpId="0"/>
      <p:bldP spid="56" grpId="0"/>
      <p:bldP spid="57" grpId="0"/>
      <p:bldP spid="63" grpId="0"/>
      <p:bldP spid="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188" y="148561"/>
            <a:ext cx="6619212" cy="55107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812502" y="0"/>
            <a:ext cx="456067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Medulla – Vagal Nuclei (Slide 33)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47288" y="5710249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0514" y="2833515"/>
            <a:ext cx="335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0514" y="3235806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2945" y="3699577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0637" y="2369288"/>
            <a:ext cx="217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RubroSpinal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09705" y="4080152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91562" y="342491"/>
            <a:ext cx="28777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Cuneate Nucleus</a:t>
            </a:r>
            <a:endParaRPr lang="en-US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192594" y="6105155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583320" y="3144305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Longitudinal Fasciculus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983248" y="3571554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958515" y="4690094"/>
            <a:ext cx="285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Reticulospinal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&amp; </a:t>
            </a:r>
            <a:r>
              <a:rPr lang="en-US" b="1" dirty="0" err="1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Vestibulospinal</a:t>
            </a:r>
            <a:r>
              <a:rPr lang="en-US" b="1" dirty="0" smtClean="0">
                <a:solidFill>
                  <a:srgbClr val="FEB6B0"/>
                </a:solidFill>
                <a:effectLst>
                  <a:glow rad="127000">
                    <a:schemeClr val="bg2">
                      <a:lumMod val="50000"/>
                    </a:schemeClr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Tracts</a:t>
            </a:r>
            <a:endParaRPr lang="en-US" b="1" dirty="0">
              <a:solidFill>
                <a:srgbClr val="FEB6B0"/>
              </a:solidFill>
              <a:effectLst>
                <a:glow rad="127000">
                  <a:schemeClr val="bg2">
                    <a:lumMod val="50000"/>
                  </a:schemeClr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0637" y="1056255"/>
            <a:ext cx="271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1685" y="679223"/>
            <a:ext cx="3057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27"/>
          <p:cNvSpPr/>
          <p:nvPr/>
        </p:nvSpPr>
        <p:spPr>
          <a:xfrm>
            <a:off x="5925312" y="1883664"/>
            <a:ext cx="237744" cy="512064"/>
          </a:xfrm>
          <a:custGeom>
            <a:avLst/>
            <a:gdLst>
              <a:gd name="connsiteX0" fmla="*/ 0 w 237744"/>
              <a:gd name="connsiteY0" fmla="*/ 0 h 512064"/>
              <a:gd name="connsiteX1" fmla="*/ 100584 w 237744"/>
              <a:gd name="connsiteY1" fmla="*/ 0 h 512064"/>
              <a:gd name="connsiteX2" fmla="*/ 182880 w 237744"/>
              <a:gd name="connsiteY2" fmla="*/ 118872 h 512064"/>
              <a:gd name="connsiteX3" fmla="*/ 201168 w 237744"/>
              <a:gd name="connsiteY3" fmla="*/ 246888 h 512064"/>
              <a:gd name="connsiteX4" fmla="*/ 237744 w 237744"/>
              <a:gd name="connsiteY4" fmla="*/ 356616 h 512064"/>
              <a:gd name="connsiteX5" fmla="*/ 228600 w 237744"/>
              <a:gd name="connsiteY5" fmla="*/ 448056 h 512064"/>
              <a:gd name="connsiteX6" fmla="*/ 155448 w 237744"/>
              <a:gd name="connsiteY6" fmla="*/ 493776 h 512064"/>
              <a:gd name="connsiteX7" fmla="*/ 109728 w 237744"/>
              <a:gd name="connsiteY7" fmla="*/ 512064 h 512064"/>
              <a:gd name="connsiteX8" fmla="*/ 73152 w 237744"/>
              <a:gd name="connsiteY8" fmla="*/ 475488 h 512064"/>
              <a:gd name="connsiteX9" fmla="*/ 64008 w 237744"/>
              <a:gd name="connsiteY9" fmla="*/ 320040 h 512064"/>
              <a:gd name="connsiteX10" fmla="*/ 36576 w 237744"/>
              <a:gd name="connsiteY10" fmla="*/ 137160 h 512064"/>
              <a:gd name="connsiteX11" fmla="*/ 0 w 237744"/>
              <a:gd name="connsiteY11" fmla="*/ 0 h 5120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7744" h="512064">
                <a:moveTo>
                  <a:pt x="0" y="0"/>
                </a:moveTo>
                <a:lnTo>
                  <a:pt x="100584" y="0"/>
                </a:lnTo>
                <a:lnTo>
                  <a:pt x="182880" y="118872"/>
                </a:lnTo>
                <a:lnTo>
                  <a:pt x="201168" y="246888"/>
                </a:lnTo>
                <a:lnTo>
                  <a:pt x="237744" y="356616"/>
                </a:lnTo>
                <a:lnTo>
                  <a:pt x="228600" y="448056"/>
                </a:lnTo>
                <a:lnTo>
                  <a:pt x="155448" y="493776"/>
                </a:lnTo>
                <a:lnTo>
                  <a:pt x="109728" y="512064"/>
                </a:lnTo>
                <a:lnTo>
                  <a:pt x="73152" y="475488"/>
                </a:lnTo>
                <a:lnTo>
                  <a:pt x="64008" y="320040"/>
                </a:lnTo>
                <a:lnTo>
                  <a:pt x="36576" y="13716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1000"/>
            </a:schemeClr>
          </a:solidFill>
          <a:ln w="317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5989320" y="2386584"/>
            <a:ext cx="356616" cy="539496"/>
          </a:xfrm>
          <a:custGeom>
            <a:avLst/>
            <a:gdLst>
              <a:gd name="connsiteX0" fmla="*/ 9144 w 356616"/>
              <a:gd name="connsiteY0" fmla="*/ 228600 h 539496"/>
              <a:gd name="connsiteX1" fmla="*/ 0 w 356616"/>
              <a:gd name="connsiteY1" fmla="*/ 118872 h 539496"/>
              <a:gd name="connsiteX2" fmla="*/ 27432 w 356616"/>
              <a:gd name="connsiteY2" fmla="*/ 27432 h 539496"/>
              <a:gd name="connsiteX3" fmla="*/ 146304 w 356616"/>
              <a:gd name="connsiteY3" fmla="*/ 0 h 539496"/>
              <a:gd name="connsiteX4" fmla="*/ 201168 w 356616"/>
              <a:gd name="connsiteY4" fmla="*/ 18288 h 539496"/>
              <a:gd name="connsiteX5" fmla="*/ 237744 w 356616"/>
              <a:gd name="connsiteY5" fmla="*/ 100584 h 539496"/>
              <a:gd name="connsiteX6" fmla="*/ 292608 w 356616"/>
              <a:gd name="connsiteY6" fmla="*/ 201168 h 539496"/>
              <a:gd name="connsiteX7" fmla="*/ 329184 w 356616"/>
              <a:gd name="connsiteY7" fmla="*/ 246888 h 539496"/>
              <a:gd name="connsiteX8" fmla="*/ 356616 w 356616"/>
              <a:gd name="connsiteY8" fmla="*/ 365760 h 539496"/>
              <a:gd name="connsiteX9" fmla="*/ 338328 w 356616"/>
              <a:gd name="connsiteY9" fmla="*/ 466344 h 539496"/>
              <a:gd name="connsiteX10" fmla="*/ 228600 w 356616"/>
              <a:gd name="connsiteY10" fmla="*/ 530352 h 539496"/>
              <a:gd name="connsiteX11" fmla="*/ 164592 w 356616"/>
              <a:gd name="connsiteY11" fmla="*/ 539496 h 539496"/>
              <a:gd name="connsiteX12" fmla="*/ 109728 w 356616"/>
              <a:gd name="connsiteY12" fmla="*/ 484632 h 539496"/>
              <a:gd name="connsiteX13" fmla="*/ 64008 w 356616"/>
              <a:gd name="connsiteY13" fmla="*/ 384048 h 539496"/>
              <a:gd name="connsiteX14" fmla="*/ 9144 w 356616"/>
              <a:gd name="connsiteY14" fmla="*/ 228600 h 5394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56616" h="539496">
                <a:moveTo>
                  <a:pt x="9144" y="228600"/>
                </a:moveTo>
                <a:lnTo>
                  <a:pt x="0" y="118872"/>
                </a:lnTo>
                <a:lnTo>
                  <a:pt x="27432" y="27432"/>
                </a:lnTo>
                <a:lnTo>
                  <a:pt x="146304" y="0"/>
                </a:lnTo>
                <a:lnTo>
                  <a:pt x="201168" y="18288"/>
                </a:lnTo>
                <a:lnTo>
                  <a:pt x="237744" y="100584"/>
                </a:lnTo>
                <a:lnTo>
                  <a:pt x="292608" y="201168"/>
                </a:lnTo>
                <a:lnTo>
                  <a:pt x="329184" y="246888"/>
                </a:lnTo>
                <a:lnTo>
                  <a:pt x="356616" y="365760"/>
                </a:lnTo>
                <a:lnTo>
                  <a:pt x="338328" y="466344"/>
                </a:lnTo>
                <a:lnTo>
                  <a:pt x="228600" y="530352"/>
                </a:lnTo>
                <a:lnTo>
                  <a:pt x="164592" y="539496"/>
                </a:lnTo>
                <a:lnTo>
                  <a:pt x="109728" y="484632"/>
                </a:lnTo>
                <a:lnTo>
                  <a:pt x="64008" y="384048"/>
                </a:lnTo>
                <a:lnTo>
                  <a:pt x="9144" y="228600"/>
                </a:lnTo>
                <a:close/>
              </a:path>
            </a:pathLst>
          </a:custGeom>
          <a:solidFill>
            <a:schemeClr val="bg1">
              <a:alpha val="1000"/>
            </a:schemeClr>
          </a:solidFill>
          <a:ln w="3175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>
          <a:xfrm>
            <a:off x="6016752" y="2944368"/>
            <a:ext cx="594360" cy="1508760"/>
          </a:xfrm>
          <a:custGeom>
            <a:avLst/>
            <a:gdLst>
              <a:gd name="connsiteX0" fmla="*/ 18288 w 594360"/>
              <a:gd name="connsiteY0" fmla="*/ 1444752 h 1508760"/>
              <a:gd name="connsiteX1" fmla="*/ 0 w 594360"/>
              <a:gd name="connsiteY1" fmla="*/ 237744 h 1508760"/>
              <a:gd name="connsiteX2" fmla="*/ 0 w 594360"/>
              <a:gd name="connsiteY2" fmla="*/ 54864 h 1508760"/>
              <a:gd name="connsiteX3" fmla="*/ 45720 w 594360"/>
              <a:gd name="connsiteY3" fmla="*/ 9144 h 1508760"/>
              <a:gd name="connsiteX4" fmla="*/ 128016 w 594360"/>
              <a:gd name="connsiteY4" fmla="*/ 0 h 1508760"/>
              <a:gd name="connsiteX5" fmla="*/ 237744 w 594360"/>
              <a:gd name="connsiteY5" fmla="*/ 45720 h 1508760"/>
              <a:gd name="connsiteX6" fmla="*/ 356616 w 594360"/>
              <a:gd name="connsiteY6" fmla="*/ 329184 h 1508760"/>
              <a:gd name="connsiteX7" fmla="*/ 530352 w 594360"/>
              <a:gd name="connsiteY7" fmla="*/ 969264 h 1508760"/>
              <a:gd name="connsiteX8" fmla="*/ 594360 w 594360"/>
              <a:gd name="connsiteY8" fmla="*/ 1161288 h 1508760"/>
              <a:gd name="connsiteX9" fmla="*/ 594360 w 594360"/>
              <a:gd name="connsiteY9" fmla="*/ 1252728 h 1508760"/>
              <a:gd name="connsiteX10" fmla="*/ 566928 w 594360"/>
              <a:gd name="connsiteY10" fmla="*/ 1316736 h 1508760"/>
              <a:gd name="connsiteX11" fmla="*/ 411480 w 594360"/>
              <a:gd name="connsiteY11" fmla="*/ 1371600 h 1508760"/>
              <a:gd name="connsiteX12" fmla="*/ 283464 w 594360"/>
              <a:gd name="connsiteY12" fmla="*/ 1399032 h 1508760"/>
              <a:gd name="connsiteX13" fmla="*/ 173736 w 594360"/>
              <a:gd name="connsiteY13" fmla="*/ 1453896 h 1508760"/>
              <a:gd name="connsiteX14" fmla="*/ 73152 w 594360"/>
              <a:gd name="connsiteY14" fmla="*/ 1508760 h 1508760"/>
              <a:gd name="connsiteX15" fmla="*/ 18288 w 594360"/>
              <a:gd name="connsiteY15" fmla="*/ 1444752 h 1508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94360" h="1508760">
                <a:moveTo>
                  <a:pt x="18288" y="1444752"/>
                </a:moveTo>
                <a:lnTo>
                  <a:pt x="0" y="237744"/>
                </a:lnTo>
                <a:lnTo>
                  <a:pt x="0" y="54864"/>
                </a:lnTo>
                <a:lnTo>
                  <a:pt x="45720" y="9144"/>
                </a:lnTo>
                <a:lnTo>
                  <a:pt x="128016" y="0"/>
                </a:lnTo>
                <a:lnTo>
                  <a:pt x="237744" y="45720"/>
                </a:lnTo>
                <a:lnTo>
                  <a:pt x="356616" y="329184"/>
                </a:lnTo>
                <a:lnTo>
                  <a:pt x="530352" y="969264"/>
                </a:lnTo>
                <a:lnTo>
                  <a:pt x="594360" y="1161288"/>
                </a:lnTo>
                <a:lnTo>
                  <a:pt x="594360" y="1252728"/>
                </a:lnTo>
                <a:lnTo>
                  <a:pt x="566928" y="1316736"/>
                </a:lnTo>
                <a:lnTo>
                  <a:pt x="411480" y="1371600"/>
                </a:lnTo>
                <a:lnTo>
                  <a:pt x="283464" y="1399032"/>
                </a:lnTo>
                <a:lnTo>
                  <a:pt x="173736" y="1453896"/>
                </a:lnTo>
                <a:lnTo>
                  <a:pt x="73152" y="1508760"/>
                </a:lnTo>
                <a:lnTo>
                  <a:pt x="18288" y="1444752"/>
                </a:lnTo>
                <a:close/>
              </a:path>
            </a:pathLst>
          </a:custGeom>
          <a:solidFill>
            <a:schemeClr val="bg1">
              <a:alpha val="1000"/>
            </a:schemeClr>
          </a:solidFill>
          <a:ln w="381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7040880" y="1545336"/>
            <a:ext cx="539496" cy="484632"/>
            <a:chOff x="7040880" y="1545336"/>
            <a:chExt cx="539496" cy="484632"/>
          </a:xfrm>
        </p:grpSpPr>
        <p:sp>
          <p:nvSpPr>
            <p:cNvPr id="31" name="Freeform 30"/>
            <p:cNvSpPr/>
            <p:nvPr/>
          </p:nvSpPr>
          <p:spPr>
            <a:xfrm>
              <a:off x="7040880" y="1545336"/>
              <a:ext cx="539496" cy="484632"/>
            </a:xfrm>
            <a:custGeom>
              <a:avLst/>
              <a:gdLst>
                <a:gd name="connsiteX0" fmla="*/ 9144 w 539496"/>
                <a:gd name="connsiteY0" fmla="*/ 0 h 484632"/>
                <a:gd name="connsiteX1" fmla="*/ 192024 w 539496"/>
                <a:gd name="connsiteY1" fmla="*/ 0 h 484632"/>
                <a:gd name="connsiteX2" fmla="*/ 393192 w 539496"/>
                <a:gd name="connsiteY2" fmla="*/ 54864 h 484632"/>
                <a:gd name="connsiteX3" fmla="*/ 475488 w 539496"/>
                <a:gd name="connsiteY3" fmla="*/ 173736 h 484632"/>
                <a:gd name="connsiteX4" fmla="*/ 539496 w 539496"/>
                <a:gd name="connsiteY4" fmla="*/ 338328 h 484632"/>
                <a:gd name="connsiteX5" fmla="*/ 530352 w 539496"/>
                <a:gd name="connsiteY5" fmla="*/ 484632 h 484632"/>
                <a:gd name="connsiteX6" fmla="*/ 384048 w 539496"/>
                <a:gd name="connsiteY6" fmla="*/ 484632 h 484632"/>
                <a:gd name="connsiteX7" fmla="*/ 246888 w 539496"/>
                <a:gd name="connsiteY7" fmla="*/ 411480 h 484632"/>
                <a:gd name="connsiteX8" fmla="*/ 128016 w 539496"/>
                <a:gd name="connsiteY8" fmla="*/ 338328 h 484632"/>
                <a:gd name="connsiteX9" fmla="*/ 54864 w 539496"/>
                <a:gd name="connsiteY9" fmla="*/ 182880 h 484632"/>
                <a:gd name="connsiteX10" fmla="*/ 0 w 539496"/>
                <a:gd name="connsiteY10" fmla="*/ 73152 h 484632"/>
                <a:gd name="connsiteX11" fmla="*/ 9144 w 539496"/>
                <a:gd name="connsiteY11" fmla="*/ 0 h 4846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39496" h="484632">
                  <a:moveTo>
                    <a:pt x="9144" y="0"/>
                  </a:moveTo>
                  <a:lnTo>
                    <a:pt x="192024" y="0"/>
                  </a:lnTo>
                  <a:lnTo>
                    <a:pt x="393192" y="54864"/>
                  </a:lnTo>
                  <a:lnTo>
                    <a:pt x="475488" y="173736"/>
                  </a:lnTo>
                  <a:lnTo>
                    <a:pt x="539496" y="338328"/>
                  </a:lnTo>
                  <a:lnTo>
                    <a:pt x="530352" y="484632"/>
                  </a:lnTo>
                  <a:lnTo>
                    <a:pt x="384048" y="484632"/>
                  </a:lnTo>
                  <a:lnTo>
                    <a:pt x="246888" y="411480"/>
                  </a:lnTo>
                  <a:lnTo>
                    <a:pt x="128016" y="338328"/>
                  </a:lnTo>
                  <a:lnTo>
                    <a:pt x="54864" y="182880"/>
                  </a:lnTo>
                  <a:lnTo>
                    <a:pt x="0" y="73152"/>
                  </a:lnTo>
                  <a:lnTo>
                    <a:pt x="9144" y="0"/>
                  </a:lnTo>
                  <a:close/>
                </a:path>
              </a:pathLst>
            </a:custGeom>
            <a:solidFill>
              <a:schemeClr val="bg1">
                <a:alpha val="1000"/>
              </a:schemeClr>
            </a:solidFill>
            <a:ln w="3810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 31"/>
            <p:cNvSpPr/>
            <p:nvPr/>
          </p:nvSpPr>
          <p:spPr>
            <a:xfrm>
              <a:off x="7223760" y="1655064"/>
              <a:ext cx="228600" cy="237744"/>
            </a:xfrm>
            <a:custGeom>
              <a:avLst/>
              <a:gdLst>
                <a:gd name="connsiteX0" fmla="*/ 27432 w 228600"/>
                <a:gd name="connsiteY0" fmla="*/ 0 h 237744"/>
                <a:gd name="connsiteX1" fmla="*/ 0 w 228600"/>
                <a:gd name="connsiteY1" fmla="*/ 91440 h 237744"/>
                <a:gd name="connsiteX2" fmla="*/ 18288 w 228600"/>
                <a:gd name="connsiteY2" fmla="*/ 182880 h 237744"/>
                <a:gd name="connsiteX3" fmla="*/ 73152 w 228600"/>
                <a:gd name="connsiteY3" fmla="*/ 210312 h 237744"/>
                <a:gd name="connsiteX4" fmla="*/ 146304 w 228600"/>
                <a:gd name="connsiteY4" fmla="*/ 237744 h 237744"/>
                <a:gd name="connsiteX5" fmla="*/ 210312 w 228600"/>
                <a:gd name="connsiteY5" fmla="*/ 201168 h 237744"/>
                <a:gd name="connsiteX6" fmla="*/ 228600 w 228600"/>
                <a:gd name="connsiteY6" fmla="*/ 146304 h 237744"/>
                <a:gd name="connsiteX7" fmla="*/ 201168 w 228600"/>
                <a:gd name="connsiteY7" fmla="*/ 54864 h 237744"/>
                <a:gd name="connsiteX8" fmla="*/ 155448 w 228600"/>
                <a:gd name="connsiteY8" fmla="*/ 18288 h 237744"/>
                <a:gd name="connsiteX9" fmla="*/ 27432 w 228600"/>
                <a:gd name="connsiteY9" fmla="*/ 0 h 2377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8600" h="237744">
                  <a:moveTo>
                    <a:pt x="27432" y="0"/>
                  </a:moveTo>
                  <a:lnTo>
                    <a:pt x="0" y="91440"/>
                  </a:lnTo>
                  <a:lnTo>
                    <a:pt x="18288" y="182880"/>
                  </a:lnTo>
                  <a:lnTo>
                    <a:pt x="73152" y="210312"/>
                  </a:lnTo>
                  <a:lnTo>
                    <a:pt x="146304" y="237744"/>
                  </a:lnTo>
                  <a:lnTo>
                    <a:pt x="210312" y="201168"/>
                  </a:lnTo>
                  <a:lnTo>
                    <a:pt x="228600" y="146304"/>
                  </a:lnTo>
                  <a:lnTo>
                    <a:pt x="201168" y="54864"/>
                  </a:lnTo>
                  <a:lnTo>
                    <a:pt x="155448" y="18288"/>
                  </a:lnTo>
                  <a:lnTo>
                    <a:pt x="27432" y="0"/>
                  </a:lnTo>
                  <a:close/>
                </a:path>
              </a:pathLst>
            </a:custGeom>
            <a:solidFill>
              <a:srgbClr val="CC66FF">
                <a:alpha val="4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Freeform 33"/>
          <p:cNvSpPr/>
          <p:nvPr/>
        </p:nvSpPr>
        <p:spPr>
          <a:xfrm>
            <a:off x="3685032" y="3008376"/>
            <a:ext cx="1755648" cy="1783080"/>
          </a:xfrm>
          <a:custGeom>
            <a:avLst/>
            <a:gdLst>
              <a:gd name="connsiteX0" fmla="*/ 1664208 w 1755648"/>
              <a:gd name="connsiteY0" fmla="*/ 82296 h 1783080"/>
              <a:gd name="connsiteX1" fmla="*/ 1517904 w 1755648"/>
              <a:gd name="connsiteY1" fmla="*/ 0 h 1783080"/>
              <a:gd name="connsiteX2" fmla="*/ 1307592 w 1755648"/>
              <a:gd name="connsiteY2" fmla="*/ 54864 h 1783080"/>
              <a:gd name="connsiteX3" fmla="*/ 1143000 w 1755648"/>
              <a:gd name="connsiteY3" fmla="*/ 54864 h 1783080"/>
              <a:gd name="connsiteX4" fmla="*/ 1024128 w 1755648"/>
              <a:gd name="connsiteY4" fmla="*/ 173736 h 1783080"/>
              <a:gd name="connsiteX5" fmla="*/ 905256 w 1755648"/>
              <a:gd name="connsiteY5" fmla="*/ 210312 h 1783080"/>
              <a:gd name="connsiteX6" fmla="*/ 795528 w 1755648"/>
              <a:gd name="connsiteY6" fmla="*/ 292608 h 1783080"/>
              <a:gd name="connsiteX7" fmla="*/ 649224 w 1755648"/>
              <a:gd name="connsiteY7" fmla="*/ 310896 h 1783080"/>
              <a:gd name="connsiteX8" fmla="*/ 530352 w 1755648"/>
              <a:gd name="connsiteY8" fmla="*/ 448056 h 1783080"/>
              <a:gd name="connsiteX9" fmla="*/ 338328 w 1755648"/>
              <a:gd name="connsiteY9" fmla="*/ 475488 h 1783080"/>
              <a:gd name="connsiteX10" fmla="*/ 201168 w 1755648"/>
              <a:gd name="connsiteY10" fmla="*/ 612648 h 1783080"/>
              <a:gd name="connsiteX11" fmla="*/ 91440 w 1755648"/>
              <a:gd name="connsiteY11" fmla="*/ 676656 h 1783080"/>
              <a:gd name="connsiteX12" fmla="*/ 0 w 1755648"/>
              <a:gd name="connsiteY12" fmla="*/ 813816 h 1783080"/>
              <a:gd name="connsiteX13" fmla="*/ 9144 w 1755648"/>
              <a:gd name="connsiteY13" fmla="*/ 969264 h 1783080"/>
              <a:gd name="connsiteX14" fmla="*/ 137160 w 1755648"/>
              <a:gd name="connsiteY14" fmla="*/ 1024128 h 1783080"/>
              <a:gd name="connsiteX15" fmla="*/ 64008 w 1755648"/>
              <a:gd name="connsiteY15" fmla="*/ 1088136 h 1783080"/>
              <a:gd name="connsiteX16" fmla="*/ 9144 w 1755648"/>
              <a:gd name="connsiteY16" fmla="*/ 1271016 h 1783080"/>
              <a:gd name="connsiteX17" fmla="*/ 91440 w 1755648"/>
              <a:gd name="connsiteY17" fmla="*/ 1444752 h 1783080"/>
              <a:gd name="connsiteX18" fmla="*/ 219456 w 1755648"/>
              <a:gd name="connsiteY18" fmla="*/ 1499616 h 1783080"/>
              <a:gd name="connsiteX19" fmla="*/ 310896 w 1755648"/>
              <a:gd name="connsiteY19" fmla="*/ 1636776 h 1783080"/>
              <a:gd name="connsiteX20" fmla="*/ 493776 w 1755648"/>
              <a:gd name="connsiteY20" fmla="*/ 1673352 h 1783080"/>
              <a:gd name="connsiteX21" fmla="*/ 640080 w 1755648"/>
              <a:gd name="connsiteY21" fmla="*/ 1645920 h 1783080"/>
              <a:gd name="connsiteX22" fmla="*/ 704088 w 1755648"/>
              <a:gd name="connsiteY22" fmla="*/ 1719072 h 1783080"/>
              <a:gd name="connsiteX23" fmla="*/ 877824 w 1755648"/>
              <a:gd name="connsiteY23" fmla="*/ 1746504 h 1783080"/>
              <a:gd name="connsiteX24" fmla="*/ 886968 w 1755648"/>
              <a:gd name="connsiteY24" fmla="*/ 1700784 h 1783080"/>
              <a:gd name="connsiteX25" fmla="*/ 923544 w 1755648"/>
              <a:gd name="connsiteY25" fmla="*/ 1783080 h 1783080"/>
              <a:gd name="connsiteX26" fmla="*/ 1179576 w 1755648"/>
              <a:gd name="connsiteY26" fmla="*/ 1737360 h 1783080"/>
              <a:gd name="connsiteX27" fmla="*/ 1280160 w 1755648"/>
              <a:gd name="connsiteY27" fmla="*/ 1664208 h 1783080"/>
              <a:gd name="connsiteX28" fmla="*/ 1325880 w 1755648"/>
              <a:gd name="connsiteY28" fmla="*/ 1572768 h 1783080"/>
              <a:gd name="connsiteX29" fmla="*/ 1380744 w 1755648"/>
              <a:gd name="connsiteY29" fmla="*/ 1609344 h 1783080"/>
              <a:gd name="connsiteX30" fmla="*/ 1490472 w 1755648"/>
              <a:gd name="connsiteY30" fmla="*/ 1572768 h 1783080"/>
              <a:gd name="connsiteX31" fmla="*/ 1636776 w 1755648"/>
              <a:gd name="connsiteY31" fmla="*/ 1380744 h 1783080"/>
              <a:gd name="connsiteX32" fmla="*/ 1700784 w 1755648"/>
              <a:gd name="connsiteY32" fmla="*/ 1188720 h 1783080"/>
              <a:gd name="connsiteX33" fmla="*/ 1664208 w 1755648"/>
              <a:gd name="connsiteY33" fmla="*/ 1051560 h 1783080"/>
              <a:gd name="connsiteX34" fmla="*/ 1563624 w 1755648"/>
              <a:gd name="connsiteY34" fmla="*/ 1033272 h 1783080"/>
              <a:gd name="connsiteX35" fmla="*/ 1453896 w 1755648"/>
              <a:gd name="connsiteY35" fmla="*/ 1060704 h 1783080"/>
              <a:gd name="connsiteX36" fmla="*/ 1325880 w 1755648"/>
              <a:gd name="connsiteY36" fmla="*/ 1033272 h 1783080"/>
              <a:gd name="connsiteX37" fmla="*/ 1408176 w 1755648"/>
              <a:gd name="connsiteY37" fmla="*/ 969264 h 1783080"/>
              <a:gd name="connsiteX38" fmla="*/ 1453896 w 1755648"/>
              <a:gd name="connsiteY38" fmla="*/ 859536 h 1783080"/>
              <a:gd name="connsiteX39" fmla="*/ 1527048 w 1755648"/>
              <a:gd name="connsiteY39" fmla="*/ 822960 h 1783080"/>
              <a:gd name="connsiteX40" fmla="*/ 1563624 w 1755648"/>
              <a:gd name="connsiteY40" fmla="*/ 740664 h 1783080"/>
              <a:gd name="connsiteX41" fmla="*/ 1536192 w 1755648"/>
              <a:gd name="connsiteY41" fmla="*/ 621792 h 1783080"/>
              <a:gd name="connsiteX42" fmla="*/ 1499616 w 1755648"/>
              <a:gd name="connsiteY42" fmla="*/ 557784 h 1783080"/>
              <a:gd name="connsiteX43" fmla="*/ 1618488 w 1755648"/>
              <a:gd name="connsiteY43" fmla="*/ 539496 h 1783080"/>
              <a:gd name="connsiteX44" fmla="*/ 1719072 w 1755648"/>
              <a:gd name="connsiteY44" fmla="*/ 466344 h 1783080"/>
              <a:gd name="connsiteX45" fmla="*/ 1755648 w 1755648"/>
              <a:gd name="connsiteY45" fmla="*/ 338328 h 1783080"/>
              <a:gd name="connsiteX46" fmla="*/ 1737360 w 1755648"/>
              <a:gd name="connsiteY46" fmla="*/ 173736 h 1783080"/>
              <a:gd name="connsiteX47" fmla="*/ 1664208 w 1755648"/>
              <a:gd name="connsiteY47" fmla="*/ 82296 h 178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1755648" h="1783080">
                <a:moveTo>
                  <a:pt x="1664208" y="82296"/>
                </a:moveTo>
                <a:lnTo>
                  <a:pt x="1517904" y="0"/>
                </a:lnTo>
                <a:lnTo>
                  <a:pt x="1307592" y="54864"/>
                </a:lnTo>
                <a:lnTo>
                  <a:pt x="1143000" y="54864"/>
                </a:lnTo>
                <a:lnTo>
                  <a:pt x="1024128" y="173736"/>
                </a:lnTo>
                <a:lnTo>
                  <a:pt x="905256" y="210312"/>
                </a:lnTo>
                <a:lnTo>
                  <a:pt x="795528" y="292608"/>
                </a:lnTo>
                <a:lnTo>
                  <a:pt x="649224" y="310896"/>
                </a:lnTo>
                <a:lnTo>
                  <a:pt x="530352" y="448056"/>
                </a:lnTo>
                <a:lnTo>
                  <a:pt x="338328" y="475488"/>
                </a:lnTo>
                <a:lnTo>
                  <a:pt x="201168" y="612648"/>
                </a:lnTo>
                <a:lnTo>
                  <a:pt x="91440" y="676656"/>
                </a:lnTo>
                <a:lnTo>
                  <a:pt x="0" y="813816"/>
                </a:lnTo>
                <a:lnTo>
                  <a:pt x="9144" y="969264"/>
                </a:lnTo>
                <a:lnTo>
                  <a:pt x="137160" y="1024128"/>
                </a:lnTo>
                <a:lnTo>
                  <a:pt x="64008" y="1088136"/>
                </a:lnTo>
                <a:lnTo>
                  <a:pt x="9144" y="1271016"/>
                </a:lnTo>
                <a:lnTo>
                  <a:pt x="91440" y="1444752"/>
                </a:lnTo>
                <a:lnTo>
                  <a:pt x="219456" y="1499616"/>
                </a:lnTo>
                <a:lnTo>
                  <a:pt x="310896" y="1636776"/>
                </a:lnTo>
                <a:lnTo>
                  <a:pt x="493776" y="1673352"/>
                </a:lnTo>
                <a:lnTo>
                  <a:pt x="640080" y="1645920"/>
                </a:lnTo>
                <a:lnTo>
                  <a:pt x="704088" y="1719072"/>
                </a:lnTo>
                <a:lnTo>
                  <a:pt x="877824" y="1746504"/>
                </a:lnTo>
                <a:lnTo>
                  <a:pt x="886968" y="1700784"/>
                </a:lnTo>
                <a:lnTo>
                  <a:pt x="923544" y="1783080"/>
                </a:lnTo>
                <a:lnTo>
                  <a:pt x="1179576" y="1737360"/>
                </a:lnTo>
                <a:lnTo>
                  <a:pt x="1280160" y="1664208"/>
                </a:lnTo>
                <a:lnTo>
                  <a:pt x="1325880" y="1572768"/>
                </a:lnTo>
                <a:lnTo>
                  <a:pt x="1380744" y="1609344"/>
                </a:lnTo>
                <a:lnTo>
                  <a:pt x="1490472" y="1572768"/>
                </a:lnTo>
                <a:lnTo>
                  <a:pt x="1636776" y="1380744"/>
                </a:lnTo>
                <a:lnTo>
                  <a:pt x="1700784" y="1188720"/>
                </a:lnTo>
                <a:lnTo>
                  <a:pt x="1664208" y="1051560"/>
                </a:lnTo>
                <a:lnTo>
                  <a:pt x="1563624" y="1033272"/>
                </a:lnTo>
                <a:lnTo>
                  <a:pt x="1453896" y="1060704"/>
                </a:lnTo>
                <a:lnTo>
                  <a:pt x="1325880" y="1033272"/>
                </a:lnTo>
                <a:lnTo>
                  <a:pt x="1408176" y="969264"/>
                </a:lnTo>
                <a:lnTo>
                  <a:pt x="1453896" y="859536"/>
                </a:lnTo>
                <a:lnTo>
                  <a:pt x="1527048" y="822960"/>
                </a:lnTo>
                <a:lnTo>
                  <a:pt x="1563624" y="740664"/>
                </a:lnTo>
                <a:lnTo>
                  <a:pt x="1536192" y="621792"/>
                </a:lnTo>
                <a:lnTo>
                  <a:pt x="1499616" y="557784"/>
                </a:lnTo>
                <a:lnTo>
                  <a:pt x="1618488" y="539496"/>
                </a:lnTo>
                <a:lnTo>
                  <a:pt x="1719072" y="466344"/>
                </a:lnTo>
                <a:lnTo>
                  <a:pt x="1755648" y="338328"/>
                </a:lnTo>
                <a:lnTo>
                  <a:pt x="1737360" y="173736"/>
                </a:lnTo>
                <a:lnTo>
                  <a:pt x="1664208" y="8229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9" name="Group 38"/>
          <p:cNvGrpSpPr/>
          <p:nvPr/>
        </p:nvGrpSpPr>
        <p:grpSpPr>
          <a:xfrm>
            <a:off x="1096505" y="1563624"/>
            <a:ext cx="7537919" cy="3311136"/>
            <a:chOff x="1096505" y="1563624"/>
            <a:chExt cx="7537919" cy="3311136"/>
          </a:xfrm>
        </p:grpSpPr>
        <p:sp>
          <p:nvSpPr>
            <p:cNvPr id="25" name="TextBox 24"/>
            <p:cNvSpPr txBox="1"/>
            <p:nvPr/>
          </p:nvSpPr>
          <p:spPr>
            <a:xfrm>
              <a:off x="1096505" y="4505428"/>
              <a:ext cx="178766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Principle Olive</a:t>
              </a:r>
              <a:endParaRPr lang="en-US" b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032504" y="1563624"/>
              <a:ext cx="4601920" cy="3035808"/>
              <a:chOff x="4032504" y="1563624"/>
              <a:chExt cx="4601920" cy="3035808"/>
            </a:xfrm>
            <a:effectLst>
              <a:outerShdw blurRad="50800" dist="50800" dir="3600000" algn="ctr" rotWithShape="0">
                <a:schemeClr val="tx1">
                  <a:alpha val="50000"/>
                </a:schemeClr>
              </a:outerShdw>
            </a:effectLst>
          </p:grpSpPr>
          <p:sp>
            <p:nvSpPr>
              <p:cNvPr id="35" name="Freeform 34"/>
              <p:cNvSpPr/>
              <p:nvPr/>
            </p:nvSpPr>
            <p:spPr>
              <a:xfrm>
                <a:off x="4032504" y="1563624"/>
                <a:ext cx="4601920" cy="2625202"/>
              </a:xfrm>
              <a:custGeom>
                <a:avLst/>
                <a:gdLst>
                  <a:gd name="connsiteX0" fmla="*/ 0 w 4601920"/>
                  <a:gd name="connsiteY0" fmla="*/ 2468880 h 2625202"/>
                  <a:gd name="connsiteX1" fmla="*/ 420624 w 4601920"/>
                  <a:gd name="connsiteY1" fmla="*/ 2624328 h 2625202"/>
                  <a:gd name="connsiteX2" fmla="*/ 1197864 w 4601920"/>
                  <a:gd name="connsiteY2" fmla="*/ 2514600 h 2625202"/>
                  <a:gd name="connsiteX3" fmla="*/ 2734056 w 4601920"/>
                  <a:gd name="connsiteY3" fmla="*/ 2176272 h 2625202"/>
                  <a:gd name="connsiteX4" fmla="*/ 3758184 w 4601920"/>
                  <a:gd name="connsiteY4" fmla="*/ 1581912 h 2625202"/>
                  <a:gd name="connsiteX5" fmla="*/ 4471416 w 4601920"/>
                  <a:gd name="connsiteY5" fmla="*/ 557784 h 2625202"/>
                  <a:gd name="connsiteX6" fmla="*/ 4599432 w 4601920"/>
                  <a:gd name="connsiteY6" fmla="*/ 0 h 26252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4601920" h="2625202">
                    <a:moveTo>
                      <a:pt x="0" y="2468880"/>
                    </a:moveTo>
                    <a:cubicBezTo>
                      <a:pt x="110490" y="2542794"/>
                      <a:pt x="220980" y="2616708"/>
                      <a:pt x="420624" y="2624328"/>
                    </a:cubicBezTo>
                    <a:cubicBezTo>
                      <a:pt x="620268" y="2631948"/>
                      <a:pt x="812292" y="2589276"/>
                      <a:pt x="1197864" y="2514600"/>
                    </a:cubicBezTo>
                    <a:cubicBezTo>
                      <a:pt x="1583436" y="2439924"/>
                      <a:pt x="2307336" y="2331720"/>
                      <a:pt x="2734056" y="2176272"/>
                    </a:cubicBezTo>
                    <a:cubicBezTo>
                      <a:pt x="3160776" y="2020824"/>
                      <a:pt x="3468624" y="1851660"/>
                      <a:pt x="3758184" y="1581912"/>
                    </a:cubicBezTo>
                    <a:cubicBezTo>
                      <a:pt x="4047744" y="1312164"/>
                      <a:pt x="4331208" y="821436"/>
                      <a:pt x="4471416" y="557784"/>
                    </a:cubicBezTo>
                    <a:cubicBezTo>
                      <a:pt x="4611624" y="294132"/>
                      <a:pt x="4605528" y="147066"/>
                      <a:pt x="4599432" y="0"/>
                    </a:cubicBezTo>
                  </a:path>
                </a:pathLst>
              </a:custGeom>
              <a:noFill/>
              <a:ln w="76200" cap="rnd">
                <a:solidFill>
                  <a:srgbClr val="0000FF"/>
                </a:solidFill>
                <a:tailEnd type="triangle" w="med" len="lg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4469790" y="3438144"/>
                <a:ext cx="1117194" cy="677873"/>
              </a:xfrm>
              <a:custGeom>
                <a:avLst/>
                <a:gdLst>
                  <a:gd name="connsiteX0" fmla="*/ 211938 w 1117194"/>
                  <a:gd name="connsiteY0" fmla="*/ 0 h 677873"/>
                  <a:gd name="connsiteX1" fmla="*/ 29058 w 1117194"/>
                  <a:gd name="connsiteY1" fmla="*/ 182880 h 677873"/>
                  <a:gd name="connsiteX2" fmla="*/ 19914 w 1117194"/>
                  <a:gd name="connsiteY2" fmla="*/ 420624 h 677873"/>
                  <a:gd name="connsiteX3" fmla="*/ 221082 w 1117194"/>
                  <a:gd name="connsiteY3" fmla="*/ 612648 h 677873"/>
                  <a:gd name="connsiteX4" fmla="*/ 477114 w 1117194"/>
                  <a:gd name="connsiteY4" fmla="*/ 676656 h 677873"/>
                  <a:gd name="connsiteX5" fmla="*/ 1117194 w 1117194"/>
                  <a:gd name="connsiteY5" fmla="*/ 566928 h 6778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17194" h="677873">
                    <a:moveTo>
                      <a:pt x="211938" y="0"/>
                    </a:moveTo>
                    <a:cubicBezTo>
                      <a:pt x="136500" y="56388"/>
                      <a:pt x="61062" y="112776"/>
                      <a:pt x="29058" y="182880"/>
                    </a:cubicBezTo>
                    <a:cubicBezTo>
                      <a:pt x="-2946" y="252984"/>
                      <a:pt x="-12090" y="348996"/>
                      <a:pt x="19914" y="420624"/>
                    </a:cubicBezTo>
                    <a:cubicBezTo>
                      <a:pt x="51918" y="492252"/>
                      <a:pt x="144882" y="569976"/>
                      <a:pt x="221082" y="612648"/>
                    </a:cubicBezTo>
                    <a:cubicBezTo>
                      <a:pt x="297282" y="655320"/>
                      <a:pt x="327762" y="684276"/>
                      <a:pt x="477114" y="676656"/>
                    </a:cubicBezTo>
                    <a:cubicBezTo>
                      <a:pt x="626466" y="669036"/>
                      <a:pt x="871830" y="617982"/>
                      <a:pt x="1117194" y="566928"/>
                    </a:cubicBezTo>
                  </a:path>
                </a:pathLst>
              </a:custGeom>
              <a:noFill/>
              <a:ln w="69850" cap="rnd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4690331" y="3977640"/>
                <a:ext cx="1070389" cy="621792"/>
              </a:xfrm>
              <a:custGeom>
                <a:avLst/>
                <a:gdLst>
                  <a:gd name="connsiteX0" fmla="*/ 46261 w 1070389"/>
                  <a:gd name="connsiteY0" fmla="*/ 621792 h 621792"/>
                  <a:gd name="connsiteX1" fmla="*/ 541 w 1070389"/>
                  <a:gd name="connsiteY1" fmla="*/ 475488 h 621792"/>
                  <a:gd name="connsiteX2" fmla="*/ 73693 w 1070389"/>
                  <a:gd name="connsiteY2" fmla="*/ 310896 h 621792"/>
                  <a:gd name="connsiteX3" fmla="*/ 320581 w 1070389"/>
                  <a:gd name="connsiteY3" fmla="*/ 128016 h 621792"/>
                  <a:gd name="connsiteX4" fmla="*/ 1070389 w 1070389"/>
                  <a:gd name="connsiteY4" fmla="*/ 0 h 6217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0389" h="621792">
                    <a:moveTo>
                      <a:pt x="46261" y="621792"/>
                    </a:moveTo>
                    <a:cubicBezTo>
                      <a:pt x="21115" y="574548"/>
                      <a:pt x="-4031" y="527304"/>
                      <a:pt x="541" y="475488"/>
                    </a:cubicBezTo>
                    <a:cubicBezTo>
                      <a:pt x="5113" y="423672"/>
                      <a:pt x="20353" y="368808"/>
                      <a:pt x="73693" y="310896"/>
                    </a:cubicBezTo>
                    <a:cubicBezTo>
                      <a:pt x="127033" y="252984"/>
                      <a:pt x="154465" y="179832"/>
                      <a:pt x="320581" y="128016"/>
                    </a:cubicBezTo>
                    <a:cubicBezTo>
                      <a:pt x="486697" y="76200"/>
                      <a:pt x="778543" y="38100"/>
                      <a:pt x="1070389" y="0"/>
                    </a:cubicBezTo>
                  </a:path>
                </a:pathLst>
              </a:custGeom>
              <a:noFill/>
              <a:ln w="69850" cap="rnd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0" name="Freeform 39"/>
          <p:cNvSpPr/>
          <p:nvPr/>
        </p:nvSpPr>
        <p:spPr>
          <a:xfrm>
            <a:off x="6684264" y="2999232"/>
            <a:ext cx="1545336" cy="713232"/>
          </a:xfrm>
          <a:custGeom>
            <a:avLst/>
            <a:gdLst>
              <a:gd name="connsiteX0" fmla="*/ 0 w 1545336"/>
              <a:gd name="connsiteY0" fmla="*/ 0 h 713232"/>
              <a:gd name="connsiteX1" fmla="*/ 301752 w 1545336"/>
              <a:gd name="connsiteY1" fmla="*/ 45720 h 713232"/>
              <a:gd name="connsiteX2" fmla="*/ 539496 w 1545336"/>
              <a:gd name="connsiteY2" fmla="*/ 274320 h 713232"/>
              <a:gd name="connsiteX3" fmla="*/ 777240 w 1545336"/>
              <a:gd name="connsiteY3" fmla="*/ 493776 h 713232"/>
              <a:gd name="connsiteX4" fmla="*/ 1005840 w 1545336"/>
              <a:gd name="connsiteY4" fmla="*/ 603504 h 713232"/>
              <a:gd name="connsiteX5" fmla="*/ 1353312 w 1545336"/>
              <a:gd name="connsiteY5" fmla="*/ 694944 h 713232"/>
              <a:gd name="connsiteX6" fmla="*/ 1545336 w 1545336"/>
              <a:gd name="connsiteY6" fmla="*/ 713232 h 7132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45336" h="713232">
                <a:moveTo>
                  <a:pt x="0" y="0"/>
                </a:moveTo>
                <a:cubicBezTo>
                  <a:pt x="105918" y="0"/>
                  <a:pt x="211836" y="0"/>
                  <a:pt x="301752" y="45720"/>
                </a:cubicBezTo>
                <a:cubicBezTo>
                  <a:pt x="391668" y="91440"/>
                  <a:pt x="460248" y="199644"/>
                  <a:pt x="539496" y="274320"/>
                </a:cubicBezTo>
                <a:cubicBezTo>
                  <a:pt x="618744" y="348996"/>
                  <a:pt x="699516" y="438912"/>
                  <a:pt x="777240" y="493776"/>
                </a:cubicBezTo>
                <a:cubicBezTo>
                  <a:pt x="854964" y="548640"/>
                  <a:pt x="909828" y="569976"/>
                  <a:pt x="1005840" y="603504"/>
                </a:cubicBezTo>
                <a:cubicBezTo>
                  <a:pt x="1101852" y="637032"/>
                  <a:pt x="1263396" y="676656"/>
                  <a:pt x="1353312" y="694944"/>
                </a:cubicBezTo>
                <a:cubicBezTo>
                  <a:pt x="1443228" y="713232"/>
                  <a:pt x="1494282" y="713232"/>
                  <a:pt x="1545336" y="713232"/>
                </a:cubicBezTo>
              </a:path>
            </a:pathLst>
          </a:custGeom>
          <a:noFill/>
          <a:ln w="107950">
            <a:solidFill>
              <a:srgbClr val="FEB6B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6035040" y="1481328"/>
            <a:ext cx="694944" cy="438912"/>
          </a:xfrm>
          <a:custGeom>
            <a:avLst/>
            <a:gdLst>
              <a:gd name="connsiteX0" fmla="*/ 411480 w 694944"/>
              <a:gd name="connsiteY0" fmla="*/ 0 h 438912"/>
              <a:gd name="connsiteX1" fmla="*/ 256032 w 694944"/>
              <a:gd name="connsiteY1" fmla="*/ 27432 h 438912"/>
              <a:gd name="connsiteX2" fmla="*/ 109728 w 694944"/>
              <a:gd name="connsiteY2" fmla="*/ 100584 h 438912"/>
              <a:gd name="connsiteX3" fmla="*/ 36576 w 694944"/>
              <a:gd name="connsiteY3" fmla="*/ 192024 h 438912"/>
              <a:gd name="connsiteX4" fmla="*/ 0 w 694944"/>
              <a:gd name="connsiteY4" fmla="*/ 320040 h 438912"/>
              <a:gd name="connsiteX5" fmla="*/ 36576 w 694944"/>
              <a:gd name="connsiteY5" fmla="*/ 402336 h 438912"/>
              <a:gd name="connsiteX6" fmla="*/ 146304 w 694944"/>
              <a:gd name="connsiteY6" fmla="*/ 438912 h 438912"/>
              <a:gd name="connsiteX7" fmla="*/ 402336 w 694944"/>
              <a:gd name="connsiteY7" fmla="*/ 420624 h 438912"/>
              <a:gd name="connsiteX8" fmla="*/ 603504 w 694944"/>
              <a:gd name="connsiteY8" fmla="*/ 347472 h 438912"/>
              <a:gd name="connsiteX9" fmla="*/ 694944 w 694944"/>
              <a:gd name="connsiteY9" fmla="*/ 210312 h 438912"/>
              <a:gd name="connsiteX10" fmla="*/ 676656 w 694944"/>
              <a:gd name="connsiteY10" fmla="*/ 73152 h 438912"/>
              <a:gd name="connsiteX11" fmla="*/ 585216 w 694944"/>
              <a:gd name="connsiteY11" fmla="*/ 27432 h 438912"/>
              <a:gd name="connsiteX12" fmla="*/ 411480 w 694944"/>
              <a:gd name="connsiteY12" fmla="*/ 0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94944" h="438912">
                <a:moveTo>
                  <a:pt x="411480" y="0"/>
                </a:moveTo>
                <a:lnTo>
                  <a:pt x="256032" y="27432"/>
                </a:lnTo>
                <a:lnTo>
                  <a:pt x="109728" y="100584"/>
                </a:lnTo>
                <a:lnTo>
                  <a:pt x="36576" y="192024"/>
                </a:lnTo>
                <a:lnTo>
                  <a:pt x="0" y="320040"/>
                </a:lnTo>
                <a:lnTo>
                  <a:pt x="36576" y="402336"/>
                </a:lnTo>
                <a:lnTo>
                  <a:pt x="146304" y="438912"/>
                </a:lnTo>
                <a:lnTo>
                  <a:pt x="402336" y="420624"/>
                </a:lnTo>
                <a:lnTo>
                  <a:pt x="603504" y="347472"/>
                </a:lnTo>
                <a:lnTo>
                  <a:pt x="694944" y="210312"/>
                </a:lnTo>
                <a:lnTo>
                  <a:pt x="676656" y="73152"/>
                </a:lnTo>
                <a:lnTo>
                  <a:pt x="585216" y="27432"/>
                </a:lnTo>
                <a:lnTo>
                  <a:pt x="41148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 rot="1852420">
            <a:off x="6684017" y="1581303"/>
            <a:ext cx="420624" cy="224028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 rot="1753195">
            <a:off x="7184073" y="2581169"/>
            <a:ext cx="347619" cy="290068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3" name="Group 52"/>
          <p:cNvGrpSpPr/>
          <p:nvPr/>
        </p:nvGrpSpPr>
        <p:grpSpPr>
          <a:xfrm>
            <a:off x="6913916" y="1414049"/>
            <a:ext cx="5160087" cy="1426949"/>
            <a:chOff x="6922008" y="1407311"/>
            <a:chExt cx="5160087" cy="1426949"/>
          </a:xfrm>
        </p:grpSpPr>
        <p:sp>
          <p:nvSpPr>
            <p:cNvPr id="20" name="TextBox 19"/>
            <p:cNvSpPr txBox="1"/>
            <p:nvPr/>
          </p:nvSpPr>
          <p:spPr>
            <a:xfrm>
              <a:off x="9703199" y="1407311"/>
              <a:ext cx="23788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Dorsal Motor Nucleus of </a:t>
              </a:r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Vagus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6922008" y="1737360"/>
              <a:ext cx="2203704" cy="886968"/>
            </a:xfrm>
            <a:custGeom>
              <a:avLst/>
              <a:gdLst>
                <a:gd name="connsiteX0" fmla="*/ 0 w 2203704"/>
                <a:gd name="connsiteY0" fmla="*/ 0 h 886968"/>
                <a:gd name="connsiteX1" fmla="*/ 512064 w 2203704"/>
                <a:gd name="connsiteY1" fmla="*/ 420624 h 886968"/>
                <a:gd name="connsiteX2" fmla="*/ 1545336 w 2203704"/>
                <a:gd name="connsiteY2" fmla="*/ 804672 h 886968"/>
                <a:gd name="connsiteX3" fmla="*/ 2203704 w 2203704"/>
                <a:gd name="connsiteY3" fmla="*/ 886968 h 886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03704" h="886968">
                  <a:moveTo>
                    <a:pt x="0" y="0"/>
                  </a:moveTo>
                  <a:cubicBezTo>
                    <a:pt x="127254" y="143256"/>
                    <a:pt x="254508" y="286512"/>
                    <a:pt x="512064" y="420624"/>
                  </a:cubicBezTo>
                  <a:cubicBezTo>
                    <a:pt x="769620" y="554736"/>
                    <a:pt x="1263396" y="726948"/>
                    <a:pt x="1545336" y="804672"/>
                  </a:cubicBezTo>
                  <a:cubicBezTo>
                    <a:pt x="1827276" y="882396"/>
                    <a:pt x="2015490" y="884682"/>
                    <a:pt x="2203704" y="886968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9141017" y="2464928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effectLst>
                    <a:outerShdw blurRad="50800" dist="50800" dir="2400000" algn="ctr" rotWithShape="0">
                      <a:srgbClr val="CC99FF"/>
                    </a:outerShdw>
                  </a:effectLst>
                  <a:latin typeface="Arial Black" panose="020B0A04020102020204" pitchFamily="34" charset="0"/>
                </a:rPr>
                <a:t>10</a:t>
              </a:r>
              <a:endParaRPr lang="en-US" dirty="0">
                <a:solidFill>
                  <a:srgbClr val="FF0000"/>
                </a:solidFill>
                <a:effectLst>
                  <a:outerShdw blurRad="50800" dist="50800" dir="2400000" algn="ctr" rotWithShape="0">
                    <a:srgbClr val="CC99FF"/>
                  </a:outerShdw>
                </a:effectLst>
                <a:latin typeface="Arial Black" panose="020B0A04020102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6881288" y="1979207"/>
            <a:ext cx="5192715" cy="816451"/>
            <a:chOff x="6889380" y="1972469"/>
            <a:chExt cx="5192715" cy="816451"/>
          </a:xfrm>
        </p:grpSpPr>
        <p:sp>
          <p:nvSpPr>
            <p:cNvPr id="41" name="TextBox 40"/>
            <p:cNvSpPr txBox="1"/>
            <p:nvPr/>
          </p:nvSpPr>
          <p:spPr>
            <a:xfrm>
              <a:off x="9815705" y="2139696"/>
              <a:ext cx="2266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Nucleus </a:t>
              </a:r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Ambiguus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6889380" y="1972469"/>
              <a:ext cx="2227188" cy="816451"/>
            </a:xfrm>
            <a:custGeom>
              <a:avLst/>
              <a:gdLst>
                <a:gd name="connsiteX0" fmla="*/ 462396 w 2227188"/>
                <a:gd name="connsiteY0" fmla="*/ 761587 h 816451"/>
                <a:gd name="connsiteX1" fmla="*/ 215508 w 2227188"/>
                <a:gd name="connsiteY1" fmla="*/ 468979 h 816451"/>
                <a:gd name="connsiteX2" fmla="*/ 23484 w 2227188"/>
                <a:gd name="connsiteY2" fmla="*/ 185515 h 816451"/>
                <a:gd name="connsiteX3" fmla="*/ 5196 w 2227188"/>
                <a:gd name="connsiteY3" fmla="*/ 39211 h 816451"/>
                <a:gd name="connsiteX4" fmla="*/ 41772 w 2227188"/>
                <a:gd name="connsiteY4" fmla="*/ 2635 h 816451"/>
                <a:gd name="connsiteX5" fmla="*/ 197220 w 2227188"/>
                <a:gd name="connsiteY5" fmla="*/ 94075 h 816451"/>
                <a:gd name="connsiteX6" fmla="*/ 636132 w 2227188"/>
                <a:gd name="connsiteY6" fmla="*/ 359251 h 816451"/>
                <a:gd name="connsiteX7" fmla="*/ 1276212 w 2227188"/>
                <a:gd name="connsiteY7" fmla="*/ 596995 h 816451"/>
                <a:gd name="connsiteX8" fmla="*/ 1898004 w 2227188"/>
                <a:gd name="connsiteY8" fmla="*/ 779875 h 816451"/>
                <a:gd name="connsiteX9" fmla="*/ 2227188 w 2227188"/>
                <a:gd name="connsiteY9" fmla="*/ 816451 h 8164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2227188" h="816451">
                  <a:moveTo>
                    <a:pt x="462396" y="761587"/>
                  </a:moveTo>
                  <a:cubicBezTo>
                    <a:pt x="375528" y="663289"/>
                    <a:pt x="288660" y="564991"/>
                    <a:pt x="215508" y="468979"/>
                  </a:cubicBezTo>
                  <a:cubicBezTo>
                    <a:pt x="142356" y="372967"/>
                    <a:pt x="58536" y="257143"/>
                    <a:pt x="23484" y="185515"/>
                  </a:cubicBezTo>
                  <a:cubicBezTo>
                    <a:pt x="-11568" y="113887"/>
                    <a:pt x="2148" y="69691"/>
                    <a:pt x="5196" y="39211"/>
                  </a:cubicBezTo>
                  <a:cubicBezTo>
                    <a:pt x="8244" y="8731"/>
                    <a:pt x="9768" y="-6509"/>
                    <a:pt x="41772" y="2635"/>
                  </a:cubicBezTo>
                  <a:cubicBezTo>
                    <a:pt x="73776" y="11779"/>
                    <a:pt x="197220" y="94075"/>
                    <a:pt x="197220" y="94075"/>
                  </a:cubicBezTo>
                  <a:cubicBezTo>
                    <a:pt x="296280" y="153511"/>
                    <a:pt x="456300" y="275431"/>
                    <a:pt x="636132" y="359251"/>
                  </a:cubicBezTo>
                  <a:cubicBezTo>
                    <a:pt x="815964" y="443071"/>
                    <a:pt x="1065900" y="526891"/>
                    <a:pt x="1276212" y="596995"/>
                  </a:cubicBezTo>
                  <a:cubicBezTo>
                    <a:pt x="1486524" y="667099"/>
                    <a:pt x="1739508" y="743299"/>
                    <a:pt x="1898004" y="779875"/>
                  </a:cubicBezTo>
                  <a:cubicBezTo>
                    <a:pt x="2056500" y="816451"/>
                    <a:pt x="2141844" y="816451"/>
                    <a:pt x="2227188" y="816451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6" name="Freeform 55"/>
          <p:cNvSpPr/>
          <p:nvPr/>
        </p:nvSpPr>
        <p:spPr>
          <a:xfrm>
            <a:off x="3721608" y="1115568"/>
            <a:ext cx="310896" cy="438912"/>
          </a:xfrm>
          <a:custGeom>
            <a:avLst/>
            <a:gdLst>
              <a:gd name="connsiteX0" fmla="*/ 118872 w 310896"/>
              <a:gd name="connsiteY0" fmla="*/ 27432 h 438912"/>
              <a:gd name="connsiteX1" fmla="*/ 9144 w 310896"/>
              <a:gd name="connsiteY1" fmla="*/ 82296 h 438912"/>
              <a:gd name="connsiteX2" fmla="*/ 0 w 310896"/>
              <a:gd name="connsiteY2" fmla="*/ 164592 h 438912"/>
              <a:gd name="connsiteX3" fmla="*/ 36576 w 310896"/>
              <a:gd name="connsiteY3" fmla="*/ 246888 h 438912"/>
              <a:gd name="connsiteX4" fmla="*/ 100584 w 310896"/>
              <a:gd name="connsiteY4" fmla="*/ 356616 h 438912"/>
              <a:gd name="connsiteX5" fmla="*/ 128016 w 310896"/>
              <a:gd name="connsiteY5" fmla="*/ 438912 h 438912"/>
              <a:gd name="connsiteX6" fmla="*/ 201168 w 310896"/>
              <a:gd name="connsiteY6" fmla="*/ 438912 h 438912"/>
              <a:gd name="connsiteX7" fmla="*/ 283464 w 310896"/>
              <a:gd name="connsiteY7" fmla="*/ 402336 h 438912"/>
              <a:gd name="connsiteX8" fmla="*/ 310896 w 310896"/>
              <a:gd name="connsiteY8" fmla="*/ 246888 h 438912"/>
              <a:gd name="connsiteX9" fmla="*/ 301752 w 310896"/>
              <a:gd name="connsiteY9" fmla="*/ 128016 h 438912"/>
              <a:gd name="connsiteX10" fmla="*/ 192024 w 310896"/>
              <a:gd name="connsiteY10" fmla="*/ 0 h 438912"/>
              <a:gd name="connsiteX11" fmla="*/ 118872 w 310896"/>
              <a:gd name="connsiteY11" fmla="*/ 27432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10896" h="438912">
                <a:moveTo>
                  <a:pt x="118872" y="27432"/>
                </a:moveTo>
                <a:lnTo>
                  <a:pt x="9144" y="82296"/>
                </a:lnTo>
                <a:lnTo>
                  <a:pt x="0" y="164592"/>
                </a:lnTo>
                <a:lnTo>
                  <a:pt x="36576" y="246888"/>
                </a:lnTo>
                <a:lnTo>
                  <a:pt x="100584" y="356616"/>
                </a:lnTo>
                <a:lnTo>
                  <a:pt x="128016" y="438912"/>
                </a:lnTo>
                <a:lnTo>
                  <a:pt x="201168" y="438912"/>
                </a:lnTo>
                <a:lnTo>
                  <a:pt x="283464" y="402336"/>
                </a:lnTo>
                <a:lnTo>
                  <a:pt x="310896" y="246888"/>
                </a:lnTo>
                <a:lnTo>
                  <a:pt x="301752" y="128016"/>
                </a:lnTo>
                <a:lnTo>
                  <a:pt x="192024" y="0"/>
                </a:lnTo>
                <a:lnTo>
                  <a:pt x="118872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6"/>
          <p:cNvSpPr/>
          <p:nvPr/>
        </p:nvSpPr>
        <p:spPr>
          <a:xfrm>
            <a:off x="3877056" y="1536192"/>
            <a:ext cx="557784" cy="832104"/>
          </a:xfrm>
          <a:custGeom>
            <a:avLst/>
            <a:gdLst>
              <a:gd name="connsiteX0" fmla="*/ 283464 w 557784"/>
              <a:gd name="connsiteY0" fmla="*/ 0 h 832104"/>
              <a:gd name="connsiteX1" fmla="*/ 100584 w 557784"/>
              <a:gd name="connsiteY1" fmla="*/ 73152 h 832104"/>
              <a:gd name="connsiteX2" fmla="*/ 82296 w 557784"/>
              <a:gd name="connsiteY2" fmla="*/ 128016 h 832104"/>
              <a:gd name="connsiteX3" fmla="*/ 45720 w 557784"/>
              <a:gd name="connsiteY3" fmla="*/ 292608 h 832104"/>
              <a:gd name="connsiteX4" fmla="*/ 18288 w 557784"/>
              <a:gd name="connsiteY4" fmla="*/ 475488 h 832104"/>
              <a:gd name="connsiteX5" fmla="*/ 0 w 557784"/>
              <a:gd name="connsiteY5" fmla="*/ 612648 h 832104"/>
              <a:gd name="connsiteX6" fmla="*/ 36576 w 557784"/>
              <a:gd name="connsiteY6" fmla="*/ 713232 h 832104"/>
              <a:gd name="connsiteX7" fmla="*/ 64008 w 557784"/>
              <a:gd name="connsiteY7" fmla="*/ 822960 h 832104"/>
              <a:gd name="connsiteX8" fmla="*/ 137160 w 557784"/>
              <a:gd name="connsiteY8" fmla="*/ 832104 h 832104"/>
              <a:gd name="connsiteX9" fmla="*/ 137160 w 557784"/>
              <a:gd name="connsiteY9" fmla="*/ 832104 h 832104"/>
              <a:gd name="connsiteX10" fmla="*/ 420624 w 557784"/>
              <a:gd name="connsiteY10" fmla="*/ 685800 h 832104"/>
              <a:gd name="connsiteX11" fmla="*/ 557784 w 557784"/>
              <a:gd name="connsiteY11" fmla="*/ 438912 h 832104"/>
              <a:gd name="connsiteX12" fmla="*/ 557784 w 557784"/>
              <a:gd name="connsiteY12" fmla="*/ 256032 h 832104"/>
              <a:gd name="connsiteX13" fmla="*/ 466344 w 557784"/>
              <a:gd name="connsiteY13" fmla="*/ 118872 h 832104"/>
              <a:gd name="connsiteX14" fmla="*/ 365760 w 557784"/>
              <a:gd name="connsiteY14" fmla="*/ 27432 h 832104"/>
              <a:gd name="connsiteX15" fmla="*/ 283464 w 557784"/>
              <a:gd name="connsiteY15" fmla="*/ 0 h 83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7784" h="832104">
                <a:moveTo>
                  <a:pt x="283464" y="0"/>
                </a:moveTo>
                <a:lnTo>
                  <a:pt x="100584" y="73152"/>
                </a:lnTo>
                <a:lnTo>
                  <a:pt x="82296" y="128016"/>
                </a:lnTo>
                <a:lnTo>
                  <a:pt x="45720" y="292608"/>
                </a:lnTo>
                <a:lnTo>
                  <a:pt x="18288" y="475488"/>
                </a:lnTo>
                <a:lnTo>
                  <a:pt x="0" y="612648"/>
                </a:lnTo>
                <a:lnTo>
                  <a:pt x="36576" y="713232"/>
                </a:lnTo>
                <a:lnTo>
                  <a:pt x="64008" y="822960"/>
                </a:lnTo>
                <a:lnTo>
                  <a:pt x="137160" y="832104"/>
                </a:lnTo>
                <a:lnTo>
                  <a:pt x="137160" y="832104"/>
                </a:lnTo>
                <a:lnTo>
                  <a:pt x="420624" y="685800"/>
                </a:lnTo>
                <a:lnTo>
                  <a:pt x="557784" y="438912"/>
                </a:lnTo>
                <a:lnTo>
                  <a:pt x="557784" y="256032"/>
                </a:lnTo>
                <a:lnTo>
                  <a:pt x="466344" y="118872"/>
                </a:lnTo>
                <a:lnTo>
                  <a:pt x="365760" y="27432"/>
                </a:lnTo>
                <a:lnTo>
                  <a:pt x="28346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Freeform 57"/>
          <p:cNvSpPr/>
          <p:nvPr/>
        </p:nvSpPr>
        <p:spPr>
          <a:xfrm>
            <a:off x="3685032" y="2423160"/>
            <a:ext cx="512064" cy="374904"/>
          </a:xfrm>
          <a:custGeom>
            <a:avLst/>
            <a:gdLst>
              <a:gd name="connsiteX0" fmla="*/ 265176 w 512064"/>
              <a:gd name="connsiteY0" fmla="*/ 0 h 374904"/>
              <a:gd name="connsiteX1" fmla="*/ 466344 w 512064"/>
              <a:gd name="connsiteY1" fmla="*/ 64008 h 374904"/>
              <a:gd name="connsiteX2" fmla="*/ 512064 w 512064"/>
              <a:gd name="connsiteY2" fmla="*/ 173736 h 374904"/>
              <a:gd name="connsiteX3" fmla="*/ 457200 w 512064"/>
              <a:gd name="connsiteY3" fmla="*/ 301752 h 374904"/>
              <a:gd name="connsiteX4" fmla="*/ 320040 w 512064"/>
              <a:gd name="connsiteY4" fmla="*/ 374904 h 374904"/>
              <a:gd name="connsiteX5" fmla="*/ 201168 w 512064"/>
              <a:gd name="connsiteY5" fmla="*/ 329184 h 374904"/>
              <a:gd name="connsiteX6" fmla="*/ 91440 w 512064"/>
              <a:gd name="connsiteY6" fmla="*/ 274320 h 374904"/>
              <a:gd name="connsiteX7" fmla="*/ 0 w 512064"/>
              <a:gd name="connsiteY7" fmla="*/ 201168 h 374904"/>
              <a:gd name="connsiteX8" fmla="*/ 18288 w 512064"/>
              <a:gd name="connsiteY8" fmla="*/ 54864 h 374904"/>
              <a:gd name="connsiteX9" fmla="*/ 265176 w 512064"/>
              <a:gd name="connsiteY9" fmla="*/ 0 h 37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12064" h="374904">
                <a:moveTo>
                  <a:pt x="265176" y="0"/>
                </a:moveTo>
                <a:lnTo>
                  <a:pt x="466344" y="64008"/>
                </a:lnTo>
                <a:lnTo>
                  <a:pt x="512064" y="173736"/>
                </a:lnTo>
                <a:lnTo>
                  <a:pt x="457200" y="301752"/>
                </a:lnTo>
                <a:lnTo>
                  <a:pt x="320040" y="374904"/>
                </a:lnTo>
                <a:lnTo>
                  <a:pt x="201168" y="329184"/>
                </a:lnTo>
                <a:lnTo>
                  <a:pt x="91440" y="274320"/>
                </a:lnTo>
                <a:lnTo>
                  <a:pt x="0" y="201168"/>
                </a:lnTo>
                <a:lnTo>
                  <a:pt x="18288" y="54864"/>
                </a:lnTo>
                <a:lnTo>
                  <a:pt x="265176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>
            <a:off x="55269" y="1582900"/>
            <a:ext cx="24593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Inferior Cerebellar Peduncle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3017520" y="868680"/>
            <a:ext cx="841248" cy="1536192"/>
          </a:xfrm>
          <a:custGeom>
            <a:avLst/>
            <a:gdLst>
              <a:gd name="connsiteX0" fmla="*/ 576072 w 841248"/>
              <a:gd name="connsiteY0" fmla="*/ 365760 h 1536192"/>
              <a:gd name="connsiteX1" fmla="*/ 530352 w 841248"/>
              <a:gd name="connsiteY1" fmla="*/ 228600 h 1536192"/>
              <a:gd name="connsiteX2" fmla="*/ 640080 w 841248"/>
              <a:gd name="connsiteY2" fmla="*/ 265176 h 1536192"/>
              <a:gd name="connsiteX3" fmla="*/ 777240 w 841248"/>
              <a:gd name="connsiteY3" fmla="*/ 118872 h 1536192"/>
              <a:gd name="connsiteX4" fmla="*/ 841248 w 841248"/>
              <a:gd name="connsiteY4" fmla="*/ 0 h 1536192"/>
              <a:gd name="connsiteX5" fmla="*/ 694944 w 841248"/>
              <a:gd name="connsiteY5" fmla="*/ 36576 h 1536192"/>
              <a:gd name="connsiteX6" fmla="*/ 365760 w 841248"/>
              <a:gd name="connsiteY6" fmla="*/ 164592 h 1536192"/>
              <a:gd name="connsiteX7" fmla="*/ 118872 w 841248"/>
              <a:gd name="connsiteY7" fmla="*/ 274320 h 1536192"/>
              <a:gd name="connsiteX8" fmla="*/ 0 w 841248"/>
              <a:gd name="connsiteY8" fmla="*/ 457200 h 1536192"/>
              <a:gd name="connsiteX9" fmla="*/ 36576 w 841248"/>
              <a:gd name="connsiteY9" fmla="*/ 713232 h 1536192"/>
              <a:gd name="connsiteX10" fmla="*/ 109728 w 841248"/>
              <a:gd name="connsiteY10" fmla="*/ 996696 h 1536192"/>
              <a:gd name="connsiteX11" fmla="*/ 210312 w 841248"/>
              <a:gd name="connsiteY11" fmla="*/ 1261872 h 1536192"/>
              <a:gd name="connsiteX12" fmla="*/ 310896 w 841248"/>
              <a:gd name="connsiteY12" fmla="*/ 1417320 h 1536192"/>
              <a:gd name="connsiteX13" fmla="*/ 475488 w 841248"/>
              <a:gd name="connsiteY13" fmla="*/ 1499616 h 1536192"/>
              <a:gd name="connsiteX14" fmla="*/ 640080 w 841248"/>
              <a:gd name="connsiteY14" fmla="*/ 1517904 h 1536192"/>
              <a:gd name="connsiteX15" fmla="*/ 749808 w 841248"/>
              <a:gd name="connsiteY15" fmla="*/ 1536192 h 1536192"/>
              <a:gd name="connsiteX16" fmla="*/ 786384 w 841248"/>
              <a:gd name="connsiteY16" fmla="*/ 1472184 h 1536192"/>
              <a:gd name="connsiteX17" fmla="*/ 795528 w 841248"/>
              <a:gd name="connsiteY17" fmla="*/ 1389888 h 1536192"/>
              <a:gd name="connsiteX18" fmla="*/ 704088 w 841248"/>
              <a:gd name="connsiteY18" fmla="*/ 1197864 h 1536192"/>
              <a:gd name="connsiteX19" fmla="*/ 630936 w 841248"/>
              <a:gd name="connsiteY19" fmla="*/ 1078992 h 1536192"/>
              <a:gd name="connsiteX20" fmla="*/ 621792 w 841248"/>
              <a:gd name="connsiteY20" fmla="*/ 877824 h 1536192"/>
              <a:gd name="connsiteX21" fmla="*/ 603504 w 841248"/>
              <a:gd name="connsiteY21" fmla="*/ 630936 h 1536192"/>
              <a:gd name="connsiteX22" fmla="*/ 585216 w 841248"/>
              <a:gd name="connsiteY22" fmla="*/ 484632 h 1536192"/>
              <a:gd name="connsiteX23" fmla="*/ 576072 w 841248"/>
              <a:gd name="connsiteY23" fmla="*/ 365760 h 15361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841248" h="1536192">
                <a:moveTo>
                  <a:pt x="576072" y="365760"/>
                </a:moveTo>
                <a:lnTo>
                  <a:pt x="530352" y="228600"/>
                </a:lnTo>
                <a:lnTo>
                  <a:pt x="640080" y="265176"/>
                </a:lnTo>
                <a:lnTo>
                  <a:pt x="777240" y="118872"/>
                </a:lnTo>
                <a:lnTo>
                  <a:pt x="841248" y="0"/>
                </a:lnTo>
                <a:lnTo>
                  <a:pt x="694944" y="36576"/>
                </a:lnTo>
                <a:lnTo>
                  <a:pt x="365760" y="164592"/>
                </a:lnTo>
                <a:lnTo>
                  <a:pt x="118872" y="274320"/>
                </a:lnTo>
                <a:lnTo>
                  <a:pt x="0" y="457200"/>
                </a:lnTo>
                <a:lnTo>
                  <a:pt x="36576" y="713232"/>
                </a:lnTo>
                <a:lnTo>
                  <a:pt x="109728" y="996696"/>
                </a:lnTo>
                <a:lnTo>
                  <a:pt x="210312" y="1261872"/>
                </a:lnTo>
                <a:lnTo>
                  <a:pt x="310896" y="1417320"/>
                </a:lnTo>
                <a:lnTo>
                  <a:pt x="475488" y="1499616"/>
                </a:lnTo>
                <a:lnTo>
                  <a:pt x="640080" y="1517904"/>
                </a:lnTo>
                <a:lnTo>
                  <a:pt x="749808" y="1536192"/>
                </a:lnTo>
                <a:lnTo>
                  <a:pt x="786384" y="1472184"/>
                </a:lnTo>
                <a:lnTo>
                  <a:pt x="795528" y="1389888"/>
                </a:lnTo>
                <a:lnTo>
                  <a:pt x="704088" y="1197864"/>
                </a:lnTo>
                <a:lnTo>
                  <a:pt x="630936" y="1078992"/>
                </a:lnTo>
                <a:lnTo>
                  <a:pt x="621792" y="877824"/>
                </a:lnTo>
                <a:lnTo>
                  <a:pt x="603504" y="630936"/>
                </a:lnTo>
                <a:lnTo>
                  <a:pt x="585216" y="484632"/>
                </a:lnTo>
                <a:lnTo>
                  <a:pt x="576072" y="36576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2852928" y="1161288"/>
            <a:ext cx="475488" cy="1243584"/>
          </a:xfrm>
          <a:custGeom>
            <a:avLst/>
            <a:gdLst>
              <a:gd name="connsiteX0" fmla="*/ 192024 w 475488"/>
              <a:gd name="connsiteY0" fmla="*/ 0 h 1243584"/>
              <a:gd name="connsiteX1" fmla="*/ 36576 w 475488"/>
              <a:gd name="connsiteY1" fmla="*/ 155448 h 1243584"/>
              <a:gd name="connsiteX2" fmla="*/ 0 w 475488"/>
              <a:gd name="connsiteY2" fmla="*/ 502920 h 1243584"/>
              <a:gd name="connsiteX3" fmla="*/ 73152 w 475488"/>
              <a:gd name="connsiteY3" fmla="*/ 813816 h 1243584"/>
              <a:gd name="connsiteX4" fmla="*/ 128016 w 475488"/>
              <a:gd name="connsiteY4" fmla="*/ 978408 h 1243584"/>
              <a:gd name="connsiteX5" fmla="*/ 201168 w 475488"/>
              <a:gd name="connsiteY5" fmla="*/ 1078992 h 1243584"/>
              <a:gd name="connsiteX6" fmla="*/ 347472 w 475488"/>
              <a:gd name="connsiteY6" fmla="*/ 1207008 h 1243584"/>
              <a:gd name="connsiteX7" fmla="*/ 448056 w 475488"/>
              <a:gd name="connsiteY7" fmla="*/ 1243584 h 1243584"/>
              <a:gd name="connsiteX8" fmla="*/ 475488 w 475488"/>
              <a:gd name="connsiteY8" fmla="*/ 1197864 h 1243584"/>
              <a:gd name="connsiteX9" fmla="*/ 429768 w 475488"/>
              <a:gd name="connsiteY9" fmla="*/ 1124712 h 1243584"/>
              <a:gd name="connsiteX10" fmla="*/ 292608 w 475488"/>
              <a:gd name="connsiteY10" fmla="*/ 914400 h 1243584"/>
              <a:gd name="connsiteX11" fmla="*/ 201168 w 475488"/>
              <a:gd name="connsiteY11" fmla="*/ 649224 h 1243584"/>
              <a:gd name="connsiteX12" fmla="*/ 155448 w 475488"/>
              <a:gd name="connsiteY12" fmla="*/ 438912 h 1243584"/>
              <a:gd name="connsiteX13" fmla="*/ 128016 w 475488"/>
              <a:gd name="connsiteY13" fmla="*/ 256032 h 1243584"/>
              <a:gd name="connsiteX14" fmla="*/ 128016 w 475488"/>
              <a:gd name="connsiteY14" fmla="*/ 164592 h 1243584"/>
              <a:gd name="connsiteX15" fmla="*/ 192024 w 475488"/>
              <a:gd name="connsiteY15" fmla="*/ 0 h 1243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5488" h="1243584">
                <a:moveTo>
                  <a:pt x="192024" y="0"/>
                </a:moveTo>
                <a:lnTo>
                  <a:pt x="36576" y="155448"/>
                </a:lnTo>
                <a:lnTo>
                  <a:pt x="0" y="502920"/>
                </a:lnTo>
                <a:lnTo>
                  <a:pt x="73152" y="813816"/>
                </a:lnTo>
                <a:lnTo>
                  <a:pt x="128016" y="978408"/>
                </a:lnTo>
                <a:lnTo>
                  <a:pt x="201168" y="1078992"/>
                </a:lnTo>
                <a:lnTo>
                  <a:pt x="347472" y="1207008"/>
                </a:lnTo>
                <a:lnTo>
                  <a:pt x="448056" y="1243584"/>
                </a:lnTo>
                <a:lnTo>
                  <a:pt x="475488" y="1197864"/>
                </a:lnTo>
                <a:lnTo>
                  <a:pt x="429768" y="1124712"/>
                </a:lnTo>
                <a:lnTo>
                  <a:pt x="292608" y="914400"/>
                </a:lnTo>
                <a:lnTo>
                  <a:pt x="201168" y="649224"/>
                </a:lnTo>
                <a:lnTo>
                  <a:pt x="155448" y="438912"/>
                </a:lnTo>
                <a:lnTo>
                  <a:pt x="128016" y="256032"/>
                </a:lnTo>
                <a:lnTo>
                  <a:pt x="128016" y="164592"/>
                </a:lnTo>
                <a:lnTo>
                  <a:pt x="19202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Freeform 62"/>
          <p:cNvSpPr/>
          <p:nvPr/>
        </p:nvSpPr>
        <p:spPr>
          <a:xfrm>
            <a:off x="6053328" y="4288536"/>
            <a:ext cx="2203704" cy="1307592"/>
          </a:xfrm>
          <a:custGeom>
            <a:avLst/>
            <a:gdLst>
              <a:gd name="connsiteX0" fmla="*/ 676656 w 2203704"/>
              <a:gd name="connsiteY0" fmla="*/ 118872 h 1307592"/>
              <a:gd name="connsiteX1" fmla="*/ 914400 w 2203704"/>
              <a:gd name="connsiteY1" fmla="*/ 402336 h 1307592"/>
              <a:gd name="connsiteX2" fmla="*/ 1298448 w 2203704"/>
              <a:gd name="connsiteY2" fmla="*/ 502920 h 1307592"/>
              <a:gd name="connsiteX3" fmla="*/ 1499616 w 2203704"/>
              <a:gd name="connsiteY3" fmla="*/ 493776 h 1307592"/>
              <a:gd name="connsiteX4" fmla="*/ 1664208 w 2203704"/>
              <a:gd name="connsiteY4" fmla="*/ 530352 h 1307592"/>
              <a:gd name="connsiteX5" fmla="*/ 1901952 w 2203704"/>
              <a:gd name="connsiteY5" fmla="*/ 557784 h 1307592"/>
              <a:gd name="connsiteX6" fmla="*/ 2084832 w 2203704"/>
              <a:gd name="connsiteY6" fmla="*/ 502920 h 1307592"/>
              <a:gd name="connsiteX7" fmla="*/ 2176272 w 2203704"/>
              <a:gd name="connsiteY7" fmla="*/ 502920 h 1307592"/>
              <a:gd name="connsiteX8" fmla="*/ 2203704 w 2203704"/>
              <a:gd name="connsiteY8" fmla="*/ 521208 h 1307592"/>
              <a:gd name="connsiteX9" fmla="*/ 2093976 w 2203704"/>
              <a:gd name="connsiteY9" fmla="*/ 630936 h 1307592"/>
              <a:gd name="connsiteX10" fmla="*/ 1929384 w 2203704"/>
              <a:gd name="connsiteY10" fmla="*/ 713232 h 1307592"/>
              <a:gd name="connsiteX11" fmla="*/ 1883664 w 2203704"/>
              <a:gd name="connsiteY11" fmla="*/ 786384 h 1307592"/>
              <a:gd name="connsiteX12" fmla="*/ 1746504 w 2203704"/>
              <a:gd name="connsiteY12" fmla="*/ 877824 h 1307592"/>
              <a:gd name="connsiteX13" fmla="*/ 1591056 w 2203704"/>
              <a:gd name="connsiteY13" fmla="*/ 923544 h 1307592"/>
              <a:gd name="connsiteX14" fmla="*/ 1472184 w 2203704"/>
              <a:gd name="connsiteY14" fmla="*/ 941832 h 1307592"/>
              <a:gd name="connsiteX15" fmla="*/ 1417320 w 2203704"/>
              <a:gd name="connsiteY15" fmla="*/ 932688 h 1307592"/>
              <a:gd name="connsiteX16" fmla="*/ 1389888 w 2203704"/>
              <a:gd name="connsiteY16" fmla="*/ 1005840 h 1307592"/>
              <a:gd name="connsiteX17" fmla="*/ 1271016 w 2203704"/>
              <a:gd name="connsiteY17" fmla="*/ 1106424 h 1307592"/>
              <a:gd name="connsiteX18" fmla="*/ 1060704 w 2203704"/>
              <a:gd name="connsiteY18" fmla="*/ 1188720 h 1307592"/>
              <a:gd name="connsiteX19" fmla="*/ 841248 w 2203704"/>
              <a:gd name="connsiteY19" fmla="*/ 1207008 h 1307592"/>
              <a:gd name="connsiteX20" fmla="*/ 740664 w 2203704"/>
              <a:gd name="connsiteY20" fmla="*/ 1243584 h 1307592"/>
              <a:gd name="connsiteX21" fmla="*/ 502920 w 2203704"/>
              <a:gd name="connsiteY21" fmla="*/ 1307592 h 1307592"/>
              <a:gd name="connsiteX22" fmla="*/ 374904 w 2203704"/>
              <a:gd name="connsiteY22" fmla="*/ 1261872 h 1307592"/>
              <a:gd name="connsiteX23" fmla="*/ 301752 w 2203704"/>
              <a:gd name="connsiteY23" fmla="*/ 1188720 h 1307592"/>
              <a:gd name="connsiteX24" fmla="*/ 164592 w 2203704"/>
              <a:gd name="connsiteY24" fmla="*/ 1188720 h 1307592"/>
              <a:gd name="connsiteX25" fmla="*/ 100584 w 2203704"/>
              <a:gd name="connsiteY25" fmla="*/ 1115568 h 1307592"/>
              <a:gd name="connsiteX26" fmla="*/ 27432 w 2203704"/>
              <a:gd name="connsiteY26" fmla="*/ 960120 h 1307592"/>
              <a:gd name="connsiteX27" fmla="*/ 36576 w 2203704"/>
              <a:gd name="connsiteY27" fmla="*/ 868680 h 1307592"/>
              <a:gd name="connsiteX28" fmla="*/ 36576 w 2203704"/>
              <a:gd name="connsiteY28" fmla="*/ 612648 h 1307592"/>
              <a:gd name="connsiteX29" fmla="*/ 0 w 2203704"/>
              <a:gd name="connsiteY29" fmla="*/ 420624 h 1307592"/>
              <a:gd name="connsiteX30" fmla="*/ 9144 w 2203704"/>
              <a:gd name="connsiteY30" fmla="*/ 292608 h 1307592"/>
              <a:gd name="connsiteX31" fmla="*/ 18288 w 2203704"/>
              <a:gd name="connsiteY31" fmla="*/ 219456 h 1307592"/>
              <a:gd name="connsiteX32" fmla="*/ 109728 w 2203704"/>
              <a:gd name="connsiteY32" fmla="*/ 173736 h 1307592"/>
              <a:gd name="connsiteX33" fmla="*/ 246888 w 2203704"/>
              <a:gd name="connsiteY33" fmla="*/ 118872 h 1307592"/>
              <a:gd name="connsiteX34" fmla="*/ 347472 w 2203704"/>
              <a:gd name="connsiteY34" fmla="*/ 82296 h 1307592"/>
              <a:gd name="connsiteX35" fmla="*/ 466344 w 2203704"/>
              <a:gd name="connsiteY35" fmla="*/ 27432 h 1307592"/>
              <a:gd name="connsiteX36" fmla="*/ 530352 w 2203704"/>
              <a:gd name="connsiteY36" fmla="*/ 9144 h 1307592"/>
              <a:gd name="connsiteX37" fmla="*/ 594360 w 2203704"/>
              <a:gd name="connsiteY37" fmla="*/ 0 h 1307592"/>
              <a:gd name="connsiteX38" fmla="*/ 621792 w 2203704"/>
              <a:gd name="connsiteY38" fmla="*/ 64008 h 1307592"/>
              <a:gd name="connsiteX39" fmla="*/ 676656 w 2203704"/>
              <a:gd name="connsiteY39" fmla="*/ 118872 h 1307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2203704" h="1307592">
                <a:moveTo>
                  <a:pt x="676656" y="118872"/>
                </a:moveTo>
                <a:lnTo>
                  <a:pt x="914400" y="402336"/>
                </a:lnTo>
                <a:lnTo>
                  <a:pt x="1298448" y="502920"/>
                </a:lnTo>
                <a:lnTo>
                  <a:pt x="1499616" y="493776"/>
                </a:lnTo>
                <a:lnTo>
                  <a:pt x="1664208" y="530352"/>
                </a:lnTo>
                <a:lnTo>
                  <a:pt x="1901952" y="557784"/>
                </a:lnTo>
                <a:lnTo>
                  <a:pt x="2084832" y="502920"/>
                </a:lnTo>
                <a:lnTo>
                  <a:pt x="2176272" y="502920"/>
                </a:lnTo>
                <a:lnTo>
                  <a:pt x="2203704" y="521208"/>
                </a:lnTo>
                <a:lnTo>
                  <a:pt x="2093976" y="630936"/>
                </a:lnTo>
                <a:lnTo>
                  <a:pt x="1929384" y="713232"/>
                </a:lnTo>
                <a:lnTo>
                  <a:pt x="1883664" y="786384"/>
                </a:lnTo>
                <a:lnTo>
                  <a:pt x="1746504" y="877824"/>
                </a:lnTo>
                <a:lnTo>
                  <a:pt x="1591056" y="923544"/>
                </a:lnTo>
                <a:lnTo>
                  <a:pt x="1472184" y="941832"/>
                </a:lnTo>
                <a:lnTo>
                  <a:pt x="1417320" y="932688"/>
                </a:lnTo>
                <a:lnTo>
                  <a:pt x="1389888" y="1005840"/>
                </a:lnTo>
                <a:lnTo>
                  <a:pt x="1271016" y="1106424"/>
                </a:lnTo>
                <a:lnTo>
                  <a:pt x="1060704" y="1188720"/>
                </a:lnTo>
                <a:lnTo>
                  <a:pt x="841248" y="1207008"/>
                </a:lnTo>
                <a:lnTo>
                  <a:pt x="740664" y="1243584"/>
                </a:lnTo>
                <a:lnTo>
                  <a:pt x="502920" y="1307592"/>
                </a:lnTo>
                <a:lnTo>
                  <a:pt x="374904" y="1261872"/>
                </a:lnTo>
                <a:lnTo>
                  <a:pt x="301752" y="1188720"/>
                </a:lnTo>
                <a:lnTo>
                  <a:pt x="164592" y="1188720"/>
                </a:lnTo>
                <a:lnTo>
                  <a:pt x="100584" y="1115568"/>
                </a:lnTo>
                <a:lnTo>
                  <a:pt x="27432" y="960120"/>
                </a:lnTo>
                <a:lnTo>
                  <a:pt x="36576" y="868680"/>
                </a:lnTo>
                <a:lnTo>
                  <a:pt x="36576" y="612648"/>
                </a:lnTo>
                <a:lnTo>
                  <a:pt x="0" y="420624"/>
                </a:lnTo>
                <a:lnTo>
                  <a:pt x="9144" y="292608"/>
                </a:lnTo>
                <a:lnTo>
                  <a:pt x="18288" y="219456"/>
                </a:lnTo>
                <a:lnTo>
                  <a:pt x="109728" y="173736"/>
                </a:lnTo>
                <a:lnTo>
                  <a:pt x="246888" y="118872"/>
                </a:lnTo>
                <a:lnTo>
                  <a:pt x="347472" y="82296"/>
                </a:lnTo>
                <a:lnTo>
                  <a:pt x="466344" y="27432"/>
                </a:lnTo>
                <a:lnTo>
                  <a:pt x="530352" y="9144"/>
                </a:lnTo>
                <a:lnTo>
                  <a:pt x="594360" y="0"/>
                </a:lnTo>
                <a:lnTo>
                  <a:pt x="621792" y="64008"/>
                </a:lnTo>
                <a:lnTo>
                  <a:pt x="676656" y="11887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7" name="Group 46"/>
          <p:cNvGrpSpPr/>
          <p:nvPr/>
        </p:nvGrpSpPr>
        <p:grpSpPr>
          <a:xfrm>
            <a:off x="6300216" y="530148"/>
            <a:ext cx="5836186" cy="4382501"/>
            <a:chOff x="6300216" y="530148"/>
            <a:chExt cx="5836186" cy="4382501"/>
          </a:xfrm>
        </p:grpSpPr>
        <p:sp>
          <p:nvSpPr>
            <p:cNvPr id="15" name="TextBox 14"/>
            <p:cNvSpPr txBox="1"/>
            <p:nvPr/>
          </p:nvSpPr>
          <p:spPr>
            <a:xfrm>
              <a:off x="9617764" y="530148"/>
              <a:ext cx="251863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Hypoglossal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6300216" y="1901952"/>
              <a:ext cx="2578608" cy="3010697"/>
            </a:xfrm>
            <a:custGeom>
              <a:avLst/>
              <a:gdLst>
                <a:gd name="connsiteX0" fmla="*/ 0 w 2578608"/>
                <a:gd name="connsiteY0" fmla="*/ 0 h 3010697"/>
                <a:gd name="connsiteX1" fmla="*/ 36576 w 2578608"/>
                <a:gd name="connsiteY1" fmla="*/ 484632 h 3010697"/>
                <a:gd name="connsiteX2" fmla="*/ 164592 w 2578608"/>
                <a:gd name="connsiteY2" fmla="*/ 1252728 h 3010697"/>
                <a:gd name="connsiteX3" fmla="*/ 329184 w 2578608"/>
                <a:gd name="connsiteY3" fmla="*/ 1874520 h 3010697"/>
                <a:gd name="connsiteX4" fmla="*/ 420624 w 2578608"/>
                <a:gd name="connsiteY4" fmla="*/ 2395728 h 3010697"/>
                <a:gd name="connsiteX5" fmla="*/ 502920 w 2578608"/>
                <a:gd name="connsiteY5" fmla="*/ 2596896 h 3010697"/>
                <a:gd name="connsiteX6" fmla="*/ 685800 w 2578608"/>
                <a:gd name="connsiteY6" fmla="*/ 2889504 h 3010697"/>
                <a:gd name="connsiteX7" fmla="*/ 1271016 w 2578608"/>
                <a:gd name="connsiteY7" fmla="*/ 2999232 h 3010697"/>
                <a:gd name="connsiteX8" fmla="*/ 2578608 w 2578608"/>
                <a:gd name="connsiteY8" fmla="*/ 2633472 h 30106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578608" h="3010697">
                  <a:moveTo>
                    <a:pt x="0" y="0"/>
                  </a:moveTo>
                  <a:cubicBezTo>
                    <a:pt x="4572" y="137922"/>
                    <a:pt x="9144" y="275844"/>
                    <a:pt x="36576" y="484632"/>
                  </a:cubicBezTo>
                  <a:cubicBezTo>
                    <a:pt x="64008" y="693420"/>
                    <a:pt x="115824" y="1021080"/>
                    <a:pt x="164592" y="1252728"/>
                  </a:cubicBezTo>
                  <a:cubicBezTo>
                    <a:pt x="213360" y="1484376"/>
                    <a:pt x="286512" y="1684020"/>
                    <a:pt x="329184" y="1874520"/>
                  </a:cubicBezTo>
                  <a:cubicBezTo>
                    <a:pt x="371856" y="2065020"/>
                    <a:pt x="391668" y="2275332"/>
                    <a:pt x="420624" y="2395728"/>
                  </a:cubicBezTo>
                  <a:cubicBezTo>
                    <a:pt x="449580" y="2516124"/>
                    <a:pt x="458724" y="2514600"/>
                    <a:pt x="502920" y="2596896"/>
                  </a:cubicBezTo>
                  <a:cubicBezTo>
                    <a:pt x="547116" y="2679192"/>
                    <a:pt x="557784" y="2822448"/>
                    <a:pt x="685800" y="2889504"/>
                  </a:cubicBezTo>
                  <a:cubicBezTo>
                    <a:pt x="813816" y="2956560"/>
                    <a:pt x="955548" y="3041904"/>
                    <a:pt x="1271016" y="2999232"/>
                  </a:cubicBezTo>
                  <a:cubicBezTo>
                    <a:pt x="1586484" y="2956560"/>
                    <a:pt x="2082546" y="2795016"/>
                    <a:pt x="2578608" y="2633472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817486" y="4320762"/>
              <a:ext cx="4924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  <a:latin typeface="Arial Black" panose="020B0A04020102020204" pitchFamily="34" charset="0"/>
                </a:rPr>
                <a:t>12</a:t>
              </a:r>
              <a:endParaRPr lang="en-US" dirty="0">
                <a:solidFill>
                  <a:srgbClr val="FF0000"/>
                </a:solidFill>
                <a:latin typeface="Arial Black" panose="020B0A04020102020204" pitchFamily="34" charset="0"/>
              </a:endParaRPr>
            </a:p>
          </p:txBody>
        </p:sp>
      </p:grpSp>
      <p:sp>
        <p:nvSpPr>
          <p:cNvPr id="64" name="Freeform 63"/>
          <p:cNvSpPr/>
          <p:nvPr/>
        </p:nvSpPr>
        <p:spPr>
          <a:xfrm>
            <a:off x="3913632" y="2834640"/>
            <a:ext cx="457200" cy="466344"/>
          </a:xfrm>
          <a:custGeom>
            <a:avLst/>
            <a:gdLst>
              <a:gd name="connsiteX0" fmla="*/ 91440 w 457200"/>
              <a:gd name="connsiteY0" fmla="*/ 27432 h 466344"/>
              <a:gd name="connsiteX1" fmla="*/ 228600 w 457200"/>
              <a:gd name="connsiteY1" fmla="*/ 0 h 466344"/>
              <a:gd name="connsiteX2" fmla="*/ 310896 w 457200"/>
              <a:gd name="connsiteY2" fmla="*/ 36576 h 466344"/>
              <a:gd name="connsiteX3" fmla="*/ 438912 w 457200"/>
              <a:gd name="connsiteY3" fmla="*/ 146304 h 466344"/>
              <a:gd name="connsiteX4" fmla="*/ 457200 w 457200"/>
              <a:gd name="connsiteY4" fmla="*/ 310896 h 466344"/>
              <a:gd name="connsiteX5" fmla="*/ 438912 w 457200"/>
              <a:gd name="connsiteY5" fmla="*/ 411480 h 466344"/>
              <a:gd name="connsiteX6" fmla="*/ 320040 w 457200"/>
              <a:gd name="connsiteY6" fmla="*/ 438912 h 466344"/>
              <a:gd name="connsiteX7" fmla="*/ 137160 w 457200"/>
              <a:gd name="connsiteY7" fmla="*/ 466344 h 466344"/>
              <a:gd name="connsiteX8" fmla="*/ 36576 w 457200"/>
              <a:gd name="connsiteY8" fmla="*/ 365760 h 466344"/>
              <a:gd name="connsiteX9" fmla="*/ 9144 w 457200"/>
              <a:gd name="connsiteY9" fmla="*/ 210312 h 466344"/>
              <a:gd name="connsiteX10" fmla="*/ 0 w 457200"/>
              <a:gd name="connsiteY10" fmla="*/ 82296 h 466344"/>
              <a:gd name="connsiteX11" fmla="*/ 91440 w 457200"/>
              <a:gd name="connsiteY11" fmla="*/ 27432 h 4663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57200" h="466344">
                <a:moveTo>
                  <a:pt x="91440" y="27432"/>
                </a:moveTo>
                <a:lnTo>
                  <a:pt x="228600" y="0"/>
                </a:lnTo>
                <a:lnTo>
                  <a:pt x="310896" y="36576"/>
                </a:lnTo>
                <a:lnTo>
                  <a:pt x="438912" y="146304"/>
                </a:lnTo>
                <a:lnTo>
                  <a:pt x="457200" y="310896"/>
                </a:lnTo>
                <a:lnTo>
                  <a:pt x="438912" y="411480"/>
                </a:lnTo>
                <a:lnTo>
                  <a:pt x="320040" y="438912"/>
                </a:lnTo>
                <a:lnTo>
                  <a:pt x="137160" y="466344"/>
                </a:lnTo>
                <a:lnTo>
                  <a:pt x="36576" y="365760"/>
                </a:lnTo>
                <a:lnTo>
                  <a:pt x="9144" y="210312"/>
                </a:lnTo>
                <a:lnTo>
                  <a:pt x="0" y="82296"/>
                </a:lnTo>
                <a:lnTo>
                  <a:pt x="91440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  <a:effectLst>
            <a:outerShdw blurRad="25400" dist="25400" dir="2400000" algn="ctr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64"/>
          <p:cNvSpPr/>
          <p:nvPr/>
        </p:nvSpPr>
        <p:spPr>
          <a:xfrm>
            <a:off x="3310128" y="2432304"/>
            <a:ext cx="566928" cy="850392"/>
          </a:xfrm>
          <a:custGeom>
            <a:avLst/>
            <a:gdLst>
              <a:gd name="connsiteX0" fmla="*/ 237744 w 566928"/>
              <a:gd name="connsiteY0" fmla="*/ 27432 h 850392"/>
              <a:gd name="connsiteX1" fmla="*/ 347472 w 566928"/>
              <a:gd name="connsiteY1" fmla="*/ 182880 h 850392"/>
              <a:gd name="connsiteX2" fmla="*/ 466344 w 566928"/>
              <a:gd name="connsiteY2" fmla="*/ 329184 h 850392"/>
              <a:gd name="connsiteX3" fmla="*/ 539496 w 566928"/>
              <a:gd name="connsiteY3" fmla="*/ 512064 h 850392"/>
              <a:gd name="connsiteX4" fmla="*/ 566928 w 566928"/>
              <a:gd name="connsiteY4" fmla="*/ 658368 h 850392"/>
              <a:gd name="connsiteX5" fmla="*/ 557784 w 566928"/>
              <a:gd name="connsiteY5" fmla="*/ 768096 h 850392"/>
              <a:gd name="connsiteX6" fmla="*/ 521208 w 566928"/>
              <a:gd name="connsiteY6" fmla="*/ 850392 h 850392"/>
              <a:gd name="connsiteX7" fmla="*/ 429768 w 566928"/>
              <a:gd name="connsiteY7" fmla="*/ 850392 h 850392"/>
              <a:gd name="connsiteX8" fmla="*/ 320040 w 566928"/>
              <a:gd name="connsiteY8" fmla="*/ 740664 h 850392"/>
              <a:gd name="connsiteX9" fmla="*/ 265176 w 566928"/>
              <a:gd name="connsiteY9" fmla="*/ 603504 h 850392"/>
              <a:gd name="connsiteX10" fmla="*/ 256032 w 566928"/>
              <a:gd name="connsiteY10" fmla="*/ 448056 h 850392"/>
              <a:gd name="connsiteX11" fmla="*/ 128016 w 566928"/>
              <a:gd name="connsiteY11" fmla="*/ 256032 h 850392"/>
              <a:gd name="connsiteX12" fmla="*/ 9144 w 566928"/>
              <a:gd name="connsiteY12" fmla="*/ 109728 h 850392"/>
              <a:gd name="connsiteX13" fmla="*/ 0 w 566928"/>
              <a:gd name="connsiteY13" fmla="*/ 45720 h 850392"/>
              <a:gd name="connsiteX14" fmla="*/ 73152 w 566928"/>
              <a:gd name="connsiteY14" fmla="*/ 0 h 850392"/>
              <a:gd name="connsiteX15" fmla="*/ 192024 w 566928"/>
              <a:gd name="connsiteY15" fmla="*/ 0 h 850392"/>
              <a:gd name="connsiteX16" fmla="*/ 237744 w 566928"/>
              <a:gd name="connsiteY16" fmla="*/ 27432 h 8503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66928" h="850392">
                <a:moveTo>
                  <a:pt x="237744" y="27432"/>
                </a:moveTo>
                <a:lnTo>
                  <a:pt x="347472" y="182880"/>
                </a:lnTo>
                <a:lnTo>
                  <a:pt x="466344" y="329184"/>
                </a:lnTo>
                <a:lnTo>
                  <a:pt x="539496" y="512064"/>
                </a:lnTo>
                <a:lnTo>
                  <a:pt x="566928" y="658368"/>
                </a:lnTo>
                <a:lnTo>
                  <a:pt x="557784" y="768096"/>
                </a:lnTo>
                <a:lnTo>
                  <a:pt x="521208" y="850392"/>
                </a:lnTo>
                <a:lnTo>
                  <a:pt x="429768" y="850392"/>
                </a:lnTo>
                <a:lnTo>
                  <a:pt x="320040" y="740664"/>
                </a:lnTo>
                <a:lnTo>
                  <a:pt x="265176" y="603504"/>
                </a:lnTo>
                <a:lnTo>
                  <a:pt x="256032" y="448056"/>
                </a:lnTo>
                <a:lnTo>
                  <a:pt x="128016" y="256032"/>
                </a:lnTo>
                <a:lnTo>
                  <a:pt x="9144" y="109728"/>
                </a:lnTo>
                <a:lnTo>
                  <a:pt x="0" y="45720"/>
                </a:lnTo>
                <a:lnTo>
                  <a:pt x="73152" y="0"/>
                </a:lnTo>
                <a:lnTo>
                  <a:pt x="192024" y="0"/>
                </a:lnTo>
                <a:lnTo>
                  <a:pt x="237744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7534656" y="993590"/>
            <a:ext cx="4585691" cy="1477872"/>
            <a:chOff x="7534656" y="993590"/>
            <a:chExt cx="4585691" cy="1477872"/>
          </a:xfrm>
        </p:grpSpPr>
        <p:sp>
          <p:nvSpPr>
            <p:cNvPr id="12" name="TextBox 11"/>
            <p:cNvSpPr txBox="1"/>
            <p:nvPr/>
          </p:nvSpPr>
          <p:spPr>
            <a:xfrm>
              <a:off x="9281044" y="993590"/>
              <a:ext cx="28393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C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Solitary Tract &amp; Nucleus</a:t>
              </a:r>
              <a:endParaRPr lang="en-US" b="1" dirty="0">
                <a:solidFill>
                  <a:srgbClr val="CC66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65"/>
            <p:cNvSpPr/>
            <p:nvPr/>
          </p:nvSpPr>
          <p:spPr>
            <a:xfrm>
              <a:off x="7534656" y="2020824"/>
              <a:ext cx="1572768" cy="450638"/>
            </a:xfrm>
            <a:custGeom>
              <a:avLst/>
              <a:gdLst>
                <a:gd name="connsiteX0" fmla="*/ 0 w 1572768"/>
                <a:gd name="connsiteY0" fmla="*/ 0 h 450638"/>
                <a:gd name="connsiteX1" fmla="*/ 457200 w 1572768"/>
                <a:gd name="connsiteY1" fmla="*/ 246888 h 450638"/>
                <a:gd name="connsiteX2" fmla="*/ 996696 w 1572768"/>
                <a:gd name="connsiteY2" fmla="*/ 429768 h 450638"/>
                <a:gd name="connsiteX3" fmla="*/ 1572768 w 1572768"/>
                <a:gd name="connsiteY3" fmla="*/ 438912 h 4506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72768" h="450638">
                  <a:moveTo>
                    <a:pt x="0" y="0"/>
                  </a:moveTo>
                  <a:cubicBezTo>
                    <a:pt x="145542" y="87630"/>
                    <a:pt x="291084" y="175260"/>
                    <a:pt x="457200" y="246888"/>
                  </a:cubicBezTo>
                  <a:cubicBezTo>
                    <a:pt x="623316" y="318516"/>
                    <a:pt x="810768" y="397764"/>
                    <a:pt x="996696" y="429768"/>
                  </a:cubicBezTo>
                  <a:cubicBezTo>
                    <a:pt x="1182624" y="461772"/>
                    <a:pt x="1377696" y="450342"/>
                    <a:pt x="1572768" y="438912"/>
                  </a:cubicBezTo>
                </a:path>
              </a:pathLst>
            </a:custGeom>
            <a:noFill/>
            <a:ln w="6350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Freeform 54"/>
          <p:cNvSpPr/>
          <p:nvPr/>
        </p:nvSpPr>
        <p:spPr>
          <a:xfrm>
            <a:off x="3611880" y="1234440"/>
            <a:ext cx="329184" cy="1033272"/>
          </a:xfrm>
          <a:custGeom>
            <a:avLst/>
            <a:gdLst>
              <a:gd name="connsiteX0" fmla="*/ 0 w 329184"/>
              <a:gd name="connsiteY0" fmla="*/ 0 h 1033272"/>
              <a:gd name="connsiteX1" fmla="*/ 146304 w 329184"/>
              <a:gd name="connsiteY1" fmla="*/ 155448 h 1033272"/>
              <a:gd name="connsiteX2" fmla="*/ 228600 w 329184"/>
              <a:gd name="connsiteY2" fmla="*/ 329184 h 1033272"/>
              <a:gd name="connsiteX3" fmla="*/ 320040 w 329184"/>
              <a:gd name="connsiteY3" fmla="*/ 402336 h 1033272"/>
              <a:gd name="connsiteX4" fmla="*/ 329184 w 329184"/>
              <a:gd name="connsiteY4" fmla="*/ 502920 h 1033272"/>
              <a:gd name="connsiteX5" fmla="*/ 274320 w 329184"/>
              <a:gd name="connsiteY5" fmla="*/ 694944 h 1033272"/>
              <a:gd name="connsiteX6" fmla="*/ 256032 w 329184"/>
              <a:gd name="connsiteY6" fmla="*/ 886968 h 1033272"/>
              <a:gd name="connsiteX7" fmla="*/ 256032 w 329184"/>
              <a:gd name="connsiteY7" fmla="*/ 996696 h 1033272"/>
              <a:gd name="connsiteX8" fmla="*/ 210312 w 329184"/>
              <a:gd name="connsiteY8" fmla="*/ 1033272 h 1033272"/>
              <a:gd name="connsiteX9" fmla="*/ 146304 w 329184"/>
              <a:gd name="connsiteY9" fmla="*/ 905256 h 1033272"/>
              <a:gd name="connsiteX10" fmla="*/ 54864 w 329184"/>
              <a:gd name="connsiteY10" fmla="*/ 612648 h 1033272"/>
              <a:gd name="connsiteX11" fmla="*/ 54864 w 329184"/>
              <a:gd name="connsiteY11" fmla="*/ 310896 h 1033272"/>
              <a:gd name="connsiteX12" fmla="*/ 36576 w 329184"/>
              <a:gd name="connsiteY12" fmla="*/ 100584 h 1033272"/>
              <a:gd name="connsiteX13" fmla="*/ 0 w 329184"/>
              <a:gd name="connsiteY13" fmla="*/ 0 h 10332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9184" h="1033272">
                <a:moveTo>
                  <a:pt x="0" y="0"/>
                </a:moveTo>
                <a:lnTo>
                  <a:pt x="146304" y="155448"/>
                </a:lnTo>
                <a:lnTo>
                  <a:pt x="228600" y="329184"/>
                </a:lnTo>
                <a:lnTo>
                  <a:pt x="320040" y="402336"/>
                </a:lnTo>
                <a:lnTo>
                  <a:pt x="329184" y="502920"/>
                </a:lnTo>
                <a:lnTo>
                  <a:pt x="274320" y="694944"/>
                </a:lnTo>
                <a:lnTo>
                  <a:pt x="256032" y="886968"/>
                </a:lnTo>
                <a:lnTo>
                  <a:pt x="256032" y="996696"/>
                </a:lnTo>
                <a:lnTo>
                  <a:pt x="210312" y="1033272"/>
                </a:lnTo>
                <a:lnTo>
                  <a:pt x="146304" y="905256"/>
                </a:lnTo>
                <a:lnTo>
                  <a:pt x="54864" y="612648"/>
                </a:lnTo>
                <a:lnTo>
                  <a:pt x="54864" y="310896"/>
                </a:lnTo>
                <a:lnTo>
                  <a:pt x="36576" y="100584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67"/>
          <p:cNvSpPr/>
          <p:nvPr/>
        </p:nvSpPr>
        <p:spPr>
          <a:xfrm>
            <a:off x="6784848" y="868680"/>
            <a:ext cx="621792" cy="676656"/>
          </a:xfrm>
          <a:custGeom>
            <a:avLst/>
            <a:gdLst>
              <a:gd name="connsiteX0" fmla="*/ 484632 w 621792"/>
              <a:gd name="connsiteY0" fmla="*/ 27432 h 676656"/>
              <a:gd name="connsiteX1" fmla="*/ 237744 w 621792"/>
              <a:gd name="connsiteY1" fmla="*/ 82296 h 676656"/>
              <a:gd name="connsiteX2" fmla="*/ 64008 w 621792"/>
              <a:gd name="connsiteY2" fmla="*/ 237744 h 676656"/>
              <a:gd name="connsiteX3" fmla="*/ 0 w 621792"/>
              <a:gd name="connsiteY3" fmla="*/ 365760 h 676656"/>
              <a:gd name="connsiteX4" fmla="*/ 0 w 621792"/>
              <a:gd name="connsiteY4" fmla="*/ 521208 h 676656"/>
              <a:gd name="connsiteX5" fmla="*/ 82296 w 621792"/>
              <a:gd name="connsiteY5" fmla="*/ 621792 h 676656"/>
              <a:gd name="connsiteX6" fmla="*/ 301752 w 621792"/>
              <a:gd name="connsiteY6" fmla="*/ 640080 h 676656"/>
              <a:gd name="connsiteX7" fmla="*/ 384048 w 621792"/>
              <a:gd name="connsiteY7" fmla="*/ 630936 h 676656"/>
              <a:gd name="connsiteX8" fmla="*/ 484632 w 621792"/>
              <a:gd name="connsiteY8" fmla="*/ 630936 h 676656"/>
              <a:gd name="connsiteX9" fmla="*/ 585216 w 621792"/>
              <a:gd name="connsiteY9" fmla="*/ 676656 h 676656"/>
              <a:gd name="connsiteX10" fmla="*/ 603504 w 621792"/>
              <a:gd name="connsiteY10" fmla="*/ 603504 h 676656"/>
              <a:gd name="connsiteX11" fmla="*/ 585216 w 621792"/>
              <a:gd name="connsiteY11" fmla="*/ 457200 h 676656"/>
              <a:gd name="connsiteX12" fmla="*/ 566928 w 621792"/>
              <a:gd name="connsiteY12" fmla="*/ 310896 h 676656"/>
              <a:gd name="connsiteX13" fmla="*/ 566928 w 621792"/>
              <a:gd name="connsiteY13" fmla="*/ 201168 h 676656"/>
              <a:gd name="connsiteX14" fmla="*/ 612648 w 621792"/>
              <a:gd name="connsiteY14" fmla="*/ 109728 h 676656"/>
              <a:gd name="connsiteX15" fmla="*/ 621792 w 621792"/>
              <a:gd name="connsiteY15" fmla="*/ 73152 h 676656"/>
              <a:gd name="connsiteX16" fmla="*/ 566928 w 621792"/>
              <a:gd name="connsiteY16" fmla="*/ 0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21792" h="676656">
                <a:moveTo>
                  <a:pt x="484632" y="27432"/>
                </a:moveTo>
                <a:lnTo>
                  <a:pt x="237744" y="82296"/>
                </a:lnTo>
                <a:lnTo>
                  <a:pt x="64008" y="237744"/>
                </a:lnTo>
                <a:lnTo>
                  <a:pt x="0" y="365760"/>
                </a:lnTo>
                <a:lnTo>
                  <a:pt x="0" y="521208"/>
                </a:lnTo>
                <a:lnTo>
                  <a:pt x="82296" y="621792"/>
                </a:lnTo>
                <a:lnTo>
                  <a:pt x="301752" y="640080"/>
                </a:lnTo>
                <a:lnTo>
                  <a:pt x="384048" y="630936"/>
                </a:lnTo>
                <a:lnTo>
                  <a:pt x="484632" y="630936"/>
                </a:lnTo>
                <a:lnTo>
                  <a:pt x="585216" y="676656"/>
                </a:lnTo>
                <a:lnTo>
                  <a:pt x="603504" y="603504"/>
                </a:lnTo>
                <a:lnTo>
                  <a:pt x="585216" y="457200"/>
                </a:lnTo>
                <a:lnTo>
                  <a:pt x="566928" y="310896"/>
                </a:lnTo>
                <a:lnTo>
                  <a:pt x="566928" y="201168"/>
                </a:lnTo>
                <a:lnTo>
                  <a:pt x="612648" y="109728"/>
                </a:lnTo>
                <a:lnTo>
                  <a:pt x="621792" y="73152"/>
                </a:lnTo>
                <a:lnTo>
                  <a:pt x="566928" y="0"/>
                </a:lnTo>
              </a:path>
            </a:pathLst>
          </a:custGeom>
          <a:solidFill>
            <a:schemeClr val="bg1">
              <a:alpha val="1000"/>
            </a:schemeClr>
          </a:solidFill>
          <a:ln w="44450">
            <a:solidFill>
              <a:srgbClr val="00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Freeform 69"/>
          <p:cNvSpPr/>
          <p:nvPr/>
        </p:nvSpPr>
        <p:spPr>
          <a:xfrm>
            <a:off x="7388352" y="896112"/>
            <a:ext cx="612648" cy="1124712"/>
          </a:xfrm>
          <a:custGeom>
            <a:avLst/>
            <a:gdLst>
              <a:gd name="connsiteX0" fmla="*/ 118872 w 612648"/>
              <a:gd name="connsiteY0" fmla="*/ 36576 h 1124712"/>
              <a:gd name="connsiteX1" fmla="*/ 64008 w 612648"/>
              <a:gd name="connsiteY1" fmla="*/ 91440 h 1124712"/>
              <a:gd name="connsiteX2" fmla="*/ 0 w 612648"/>
              <a:gd name="connsiteY2" fmla="*/ 146304 h 1124712"/>
              <a:gd name="connsiteX3" fmla="*/ 0 w 612648"/>
              <a:gd name="connsiteY3" fmla="*/ 274320 h 1124712"/>
              <a:gd name="connsiteX4" fmla="*/ 27432 w 612648"/>
              <a:gd name="connsiteY4" fmla="*/ 457200 h 1124712"/>
              <a:gd name="connsiteX5" fmla="*/ 45720 w 612648"/>
              <a:gd name="connsiteY5" fmla="*/ 603504 h 1124712"/>
              <a:gd name="connsiteX6" fmla="*/ 91440 w 612648"/>
              <a:gd name="connsiteY6" fmla="*/ 704088 h 1124712"/>
              <a:gd name="connsiteX7" fmla="*/ 164592 w 612648"/>
              <a:gd name="connsiteY7" fmla="*/ 822960 h 1124712"/>
              <a:gd name="connsiteX8" fmla="*/ 201168 w 612648"/>
              <a:gd name="connsiteY8" fmla="*/ 932688 h 1124712"/>
              <a:gd name="connsiteX9" fmla="*/ 210312 w 612648"/>
              <a:gd name="connsiteY9" fmla="*/ 1033272 h 1124712"/>
              <a:gd name="connsiteX10" fmla="*/ 237744 w 612648"/>
              <a:gd name="connsiteY10" fmla="*/ 1088136 h 1124712"/>
              <a:gd name="connsiteX11" fmla="*/ 329184 w 612648"/>
              <a:gd name="connsiteY11" fmla="*/ 1124712 h 1124712"/>
              <a:gd name="connsiteX12" fmla="*/ 475488 w 612648"/>
              <a:gd name="connsiteY12" fmla="*/ 1088136 h 1124712"/>
              <a:gd name="connsiteX13" fmla="*/ 576072 w 612648"/>
              <a:gd name="connsiteY13" fmla="*/ 996696 h 1124712"/>
              <a:gd name="connsiteX14" fmla="*/ 612648 w 612648"/>
              <a:gd name="connsiteY14" fmla="*/ 850392 h 1124712"/>
              <a:gd name="connsiteX15" fmla="*/ 594360 w 612648"/>
              <a:gd name="connsiteY15" fmla="*/ 777240 h 1124712"/>
              <a:gd name="connsiteX16" fmla="*/ 539496 w 612648"/>
              <a:gd name="connsiteY16" fmla="*/ 713232 h 1124712"/>
              <a:gd name="connsiteX17" fmla="*/ 502920 w 612648"/>
              <a:gd name="connsiteY17" fmla="*/ 649224 h 1124712"/>
              <a:gd name="connsiteX18" fmla="*/ 502920 w 612648"/>
              <a:gd name="connsiteY18" fmla="*/ 521208 h 1124712"/>
              <a:gd name="connsiteX19" fmla="*/ 475488 w 612648"/>
              <a:gd name="connsiteY19" fmla="*/ 420624 h 1124712"/>
              <a:gd name="connsiteX20" fmla="*/ 484632 w 612648"/>
              <a:gd name="connsiteY20" fmla="*/ 292608 h 1124712"/>
              <a:gd name="connsiteX21" fmla="*/ 438912 w 612648"/>
              <a:gd name="connsiteY21" fmla="*/ 192024 h 1124712"/>
              <a:gd name="connsiteX22" fmla="*/ 356616 w 612648"/>
              <a:gd name="connsiteY22" fmla="*/ 128016 h 1124712"/>
              <a:gd name="connsiteX23" fmla="*/ 265176 w 612648"/>
              <a:gd name="connsiteY23" fmla="*/ 45720 h 1124712"/>
              <a:gd name="connsiteX24" fmla="*/ 173736 w 612648"/>
              <a:gd name="connsiteY24" fmla="*/ 0 h 1124712"/>
              <a:gd name="connsiteX25" fmla="*/ 118872 w 612648"/>
              <a:gd name="connsiteY25" fmla="*/ 36576 h 11247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12648" h="1124712">
                <a:moveTo>
                  <a:pt x="118872" y="36576"/>
                </a:moveTo>
                <a:lnTo>
                  <a:pt x="64008" y="91440"/>
                </a:lnTo>
                <a:lnTo>
                  <a:pt x="0" y="146304"/>
                </a:lnTo>
                <a:lnTo>
                  <a:pt x="0" y="274320"/>
                </a:lnTo>
                <a:lnTo>
                  <a:pt x="27432" y="457200"/>
                </a:lnTo>
                <a:lnTo>
                  <a:pt x="45720" y="603504"/>
                </a:lnTo>
                <a:lnTo>
                  <a:pt x="91440" y="704088"/>
                </a:lnTo>
                <a:lnTo>
                  <a:pt x="164592" y="822960"/>
                </a:lnTo>
                <a:lnTo>
                  <a:pt x="201168" y="932688"/>
                </a:lnTo>
                <a:lnTo>
                  <a:pt x="210312" y="1033272"/>
                </a:lnTo>
                <a:lnTo>
                  <a:pt x="237744" y="1088136"/>
                </a:lnTo>
                <a:lnTo>
                  <a:pt x="329184" y="1124712"/>
                </a:lnTo>
                <a:lnTo>
                  <a:pt x="475488" y="1088136"/>
                </a:lnTo>
                <a:lnTo>
                  <a:pt x="576072" y="996696"/>
                </a:lnTo>
                <a:lnTo>
                  <a:pt x="612648" y="850392"/>
                </a:lnTo>
                <a:lnTo>
                  <a:pt x="594360" y="777240"/>
                </a:lnTo>
                <a:lnTo>
                  <a:pt x="539496" y="713232"/>
                </a:lnTo>
                <a:lnTo>
                  <a:pt x="502920" y="649224"/>
                </a:lnTo>
                <a:lnTo>
                  <a:pt x="502920" y="521208"/>
                </a:lnTo>
                <a:lnTo>
                  <a:pt x="475488" y="420624"/>
                </a:lnTo>
                <a:lnTo>
                  <a:pt x="484632" y="292608"/>
                </a:lnTo>
                <a:lnTo>
                  <a:pt x="438912" y="192024"/>
                </a:lnTo>
                <a:lnTo>
                  <a:pt x="356616" y="128016"/>
                </a:lnTo>
                <a:lnTo>
                  <a:pt x="265176" y="45720"/>
                </a:lnTo>
                <a:lnTo>
                  <a:pt x="173736" y="0"/>
                </a:lnTo>
                <a:lnTo>
                  <a:pt x="118872" y="3657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Freeform 71"/>
          <p:cNvSpPr/>
          <p:nvPr/>
        </p:nvSpPr>
        <p:spPr>
          <a:xfrm>
            <a:off x="7397496" y="731520"/>
            <a:ext cx="1042416" cy="338328"/>
          </a:xfrm>
          <a:custGeom>
            <a:avLst/>
            <a:gdLst>
              <a:gd name="connsiteX0" fmla="*/ 603504 w 1042416"/>
              <a:gd name="connsiteY0" fmla="*/ 164592 h 338328"/>
              <a:gd name="connsiteX1" fmla="*/ 329184 w 1042416"/>
              <a:gd name="connsiteY1" fmla="*/ 64008 h 338328"/>
              <a:gd name="connsiteX2" fmla="*/ 201168 w 1042416"/>
              <a:gd name="connsiteY2" fmla="*/ 27432 h 338328"/>
              <a:gd name="connsiteX3" fmla="*/ 109728 w 1042416"/>
              <a:gd name="connsiteY3" fmla="*/ 0 h 338328"/>
              <a:gd name="connsiteX4" fmla="*/ 54864 w 1042416"/>
              <a:gd name="connsiteY4" fmla="*/ 27432 h 338328"/>
              <a:gd name="connsiteX5" fmla="*/ 18288 w 1042416"/>
              <a:gd name="connsiteY5" fmla="*/ 73152 h 338328"/>
              <a:gd name="connsiteX6" fmla="*/ 0 w 1042416"/>
              <a:gd name="connsiteY6" fmla="*/ 109728 h 338328"/>
              <a:gd name="connsiteX7" fmla="*/ 36576 w 1042416"/>
              <a:gd name="connsiteY7" fmla="*/ 155448 h 338328"/>
              <a:gd name="connsiteX8" fmla="*/ 100584 w 1042416"/>
              <a:gd name="connsiteY8" fmla="*/ 155448 h 338328"/>
              <a:gd name="connsiteX9" fmla="*/ 146304 w 1042416"/>
              <a:gd name="connsiteY9" fmla="*/ 137160 h 338328"/>
              <a:gd name="connsiteX10" fmla="*/ 256032 w 1042416"/>
              <a:gd name="connsiteY10" fmla="*/ 164592 h 338328"/>
              <a:gd name="connsiteX11" fmla="*/ 347472 w 1042416"/>
              <a:gd name="connsiteY11" fmla="*/ 228600 h 338328"/>
              <a:gd name="connsiteX12" fmla="*/ 448056 w 1042416"/>
              <a:gd name="connsiteY12" fmla="*/ 320040 h 338328"/>
              <a:gd name="connsiteX13" fmla="*/ 530352 w 1042416"/>
              <a:gd name="connsiteY13" fmla="*/ 338328 h 338328"/>
              <a:gd name="connsiteX14" fmla="*/ 667512 w 1042416"/>
              <a:gd name="connsiteY14" fmla="*/ 320040 h 338328"/>
              <a:gd name="connsiteX15" fmla="*/ 795528 w 1042416"/>
              <a:gd name="connsiteY15" fmla="*/ 310896 h 338328"/>
              <a:gd name="connsiteX16" fmla="*/ 923544 w 1042416"/>
              <a:gd name="connsiteY16" fmla="*/ 310896 h 338328"/>
              <a:gd name="connsiteX17" fmla="*/ 1042416 w 1042416"/>
              <a:gd name="connsiteY17" fmla="*/ 320040 h 338328"/>
              <a:gd name="connsiteX18" fmla="*/ 950976 w 1042416"/>
              <a:gd name="connsiteY18" fmla="*/ 274320 h 338328"/>
              <a:gd name="connsiteX19" fmla="*/ 777240 w 1042416"/>
              <a:gd name="connsiteY19" fmla="*/ 228600 h 338328"/>
              <a:gd name="connsiteX20" fmla="*/ 603504 w 1042416"/>
              <a:gd name="connsiteY20" fmla="*/ 164592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042416" h="338328">
                <a:moveTo>
                  <a:pt x="603504" y="164592"/>
                </a:moveTo>
                <a:lnTo>
                  <a:pt x="329184" y="64008"/>
                </a:lnTo>
                <a:lnTo>
                  <a:pt x="201168" y="27432"/>
                </a:lnTo>
                <a:lnTo>
                  <a:pt x="109728" y="0"/>
                </a:lnTo>
                <a:lnTo>
                  <a:pt x="54864" y="27432"/>
                </a:lnTo>
                <a:lnTo>
                  <a:pt x="18288" y="73152"/>
                </a:lnTo>
                <a:lnTo>
                  <a:pt x="0" y="109728"/>
                </a:lnTo>
                <a:lnTo>
                  <a:pt x="36576" y="155448"/>
                </a:lnTo>
                <a:lnTo>
                  <a:pt x="100584" y="155448"/>
                </a:lnTo>
                <a:lnTo>
                  <a:pt x="146304" y="137160"/>
                </a:lnTo>
                <a:lnTo>
                  <a:pt x="256032" y="164592"/>
                </a:lnTo>
                <a:lnTo>
                  <a:pt x="347472" y="228600"/>
                </a:lnTo>
                <a:lnTo>
                  <a:pt x="448056" y="320040"/>
                </a:lnTo>
                <a:lnTo>
                  <a:pt x="530352" y="338328"/>
                </a:lnTo>
                <a:lnTo>
                  <a:pt x="667512" y="320040"/>
                </a:lnTo>
                <a:lnTo>
                  <a:pt x="795528" y="310896"/>
                </a:lnTo>
                <a:lnTo>
                  <a:pt x="923544" y="310896"/>
                </a:lnTo>
                <a:lnTo>
                  <a:pt x="1042416" y="320040"/>
                </a:lnTo>
                <a:lnTo>
                  <a:pt x="950976" y="274320"/>
                </a:lnTo>
                <a:lnTo>
                  <a:pt x="777240" y="228600"/>
                </a:lnTo>
                <a:lnTo>
                  <a:pt x="603504" y="16459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TextBox 72"/>
          <p:cNvSpPr txBox="1"/>
          <p:nvPr/>
        </p:nvSpPr>
        <p:spPr>
          <a:xfrm>
            <a:off x="8903896" y="5451394"/>
            <a:ext cx="3031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Vestibular Nucleus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8833355" y="5840261"/>
            <a:ext cx="3108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Inferior Vestibular </a:t>
            </a:r>
            <a:r>
              <a:rPr lang="en-US" b="1" dirty="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Nucleus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8833355" y="6224153"/>
            <a:ext cx="3070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Vestibular </a:t>
            </a:r>
            <a:r>
              <a:rPr lang="en-US" b="1" dirty="0">
                <a:solidFill>
                  <a:srgbClr val="00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Nucleus</a:t>
            </a:r>
          </a:p>
        </p:txBody>
      </p:sp>
    </p:spTree>
    <p:extLst>
      <p:ext uri="{BB962C8B-B14F-4D97-AF65-F5344CB8AC3E}">
        <p14:creationId xmlns:p14="http://schemas.microsoft.com/office/powerpoint/2010/main" val="668510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8" grpId="0"/>
      <p:bldP spid="22" grpId="0"/>
      <p:bldP spid="23" grpId="0"/>
      <p:bldP spid="24" grpId="0"/>
      <p:bldP spid="26" grpId="0"/>
      <p:bldP spid="27" grpId="0"/>
      <p:bldP spid="59" grpId="0"/>
      <p:bldP spid="73" grpId="0"/>
      <p:bldP spid="74" grpId="0"/>
      <p:bldP spid="7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2092" y="180808"/>
            <a:ext cx="7859377" cy="580644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78357" y="0"/>
            <a:ext cx="6123792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Medulla – Glossopharyngeal Nerve (Slide 31)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429000" y="6029556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736" y="3093134"/>
            <a:ext cx="3352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1582" y="3537459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1188" y="4151423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974944" y="3201660"/>
            <a:ext cx="2172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RubroSpinal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937882" y="4399831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606610" y="5639070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580332" y="371798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978470" y="4035841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5688" y="2409306"/>
            <a:ext cx="24467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8880" y="1757846"/>
            <a:ext cx="271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8065" y="4940790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Olive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974944" y="1807315"/>
            <a:ext cx="225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Inferior Cerebellar Peduncle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8880" y="1111515"/>
            <a:ext cx="24440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Inferior Vestibular </a:t>
            </a:r>
            <a:r>
              <a:rPr lang="en-US" b="1" dirty="0">
                <a:solidFill>
                  <a:srgbClr val="00FF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Nucleus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108880" y="465184"/>
            <a:ext cx="25620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Vestibular </a:t>
            </a:r>
            <a:r>
              <a:rPr lang="en-US" b="1" dirty="0">
                <a:solidFill>
                  <a:srgbClr val="00CC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Nucleus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9974944" y="1162103"/>
            <a:ext cx="225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Cochlear Nucleus</a:t>
            </a:r>
            <a:endParaRPr lang="en-US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974944" y="2453646"/>
            <a:ext cx="225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Cochlear Nucleus</a:t>
            </a:r>
            <a:endParaRPr lang="en-US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7550086" y="2312622"/>
            <a:ext cx="201168" cy="282046"/>
            <a:chOff x="7550086" y="2312622"/>
            <a:chExt cx="201168" cy="282046"/>
          </a:xfrm>
        </p:grpSpPr>
        <p:sp>
          <p:nvSpPr>
            <p:cNvPr id="29" name="Oval 28"/>
            <p:cNvSpPr/>
            <p:nvPr/>
          </p:nvSpPr>
          <p:spPr>
            <a:xfrm rot="20351343">
              <a:off x="7550086" y="2312622"/>
              <a:ext cx="201168" cy="282046"/>
            </a:xfrm>
            <a:prstGeom prst="ellipse">
              <a:avLst/>
            </a:prstGeom>
            <a:solidFill>
              <a:srgbClr val="CC66FF">
                <a:alpha val="1000"/>
              </a:srgbClr>
            </a:solidFill>
            <a:ln w="3810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 rot="20351343">
              <a:off x="7623801" y="2411865"/>
              <a:ext cx="53736" cy="56987"/>
            </a:xfrm>
            <a:prstGeom prst="ellipse">
              <a:avLst/>
            </a:prstGeom>
            <a:solidFill>
              <a:srgbClr val="CC66FF">
                <a:alpha val="45000"/>
              </a:srgbClr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Freeform 31"/>
          <p:cNvSpPr/>
          <p:nvPr/>
        </p:nvSpPr>
        <p:spPr>
          <a:xfrm>
            <a:off x="8115300" y="1090613"/>
            <a:ext cx="1209675" cy="1042987"/>
          </a:xfrm>
          <a:custGeom>
            <a:avLst/>
            <a:gdLst>
              <a:gd name="connsiteX0" fmla="*/ 528638 w 1209675"/>
              <a:gd name="connsiteY0" fmla="*/ 0 h 1042987"/>
              <a:gd name="connsiteX1" fmla="*/ 381000 w 1209675"/>
              <a:gd name="connsiteY1" fmla="*/ 9525 h 1042987"/>
              <a:gd name="connsiteX2" fmla="*/ 200025 w 1209675"/>
              <a:gd name="connsiteY2" fmla="*/ 76200 h 1042987"/>
              <a:gd name="connsiteX3" fmla="*/ 109538 w 1209675"/>
              <a:gd name="connsiteY3" fmla="*/ 161925 h 1042987"/>
              <a:gd name="connsiteX4" fmla="*/ 61913 w 1209675"/>
              <a:gd name="connsiteY4" fmla="*/ 185737 h 1042987"/>
              <a:gd name="connsiteX5" fmla="*/ 0 w 1209675"/>
              <a:gd name="connsiteY5" fmla="*/ 233362 h 1042987"/>
              <a:gd name="connsiteX6" fmla="*/ 19050 w 1209675"/>
              <a:gd name="connsiteY6" fmla="*/ 300037 h 1042987"/>
              <a:gd name="connsiteX7" fmla="*/ 119063 w 1209675"/>
              <a:gd name="connsiteY7" fmla="*/ 342900 h 1042987"/>
              <a:gd name="connsiteX8" fmla="*/ 238125 w 1209675"/>
              <a:gd name="connsiteY8" fmla="*/ 385762 h 1042987"/>
              <a:gd name="connsiteX9" fmla="*/ 390525 w 1209675"/>
              <a:gd name="connsiteY9" fmla="*/ 376237 h 1042987"/>
              <a:gd name="connsiteX10" fmla="*/ 481013 w 1209675"/>
              <a:gd name="connsiteY10" fmla="*/ 361950 h 1042987"/>
              <a:gd name="connsiteX11" fmla="*/ 704850 w 1209675"/>
              <a:gd name="connsiteY11" fmla="*/ 395287 h 1042987"/>
              <a:gd name="connsiteX12" fmla="*/ 881063 w 1209675"/>
              <a:gd name="connsiteY12" fmla="*/ 523875 h 1042987"/>
              <a:gd name="connsiteX13" fmla="*/ 1000125 w 1209675"/>
              <a:gd name="connsiteY13" fmla="*/ 700087 h 1042987"/>
              <a:gd name="connsiteX14" fmla="*/ 1066800 w 1209675"/>
              <a:gd name="connsiteY14" fmla="*/ 895350 h 1042987"/>
              <a:gd name="connsiteX15" fmla="*/ 1090613 w 1209675"/>
              <a:gd name="connsiteY15" fmla="*/ 1028700 h 1042987"/>
              <a:gd name="connsiteX16" fmla="*/ 1128713 w 1209675"/>
              <a:gd name="connsiteY16" fmla="*/ 1042987 h 1042987"/>
              <a:gd name="connsiteX17" fmla="*/ 1195388 w 1209675"/>
              <a:gd name="connsiteY17" fmla="*/ 881062 h 1042987"/>
              <a:gd name="connsiteX18" fmla="*/ 1209675 w 1209675"/>
              <a:gd name="connsiteY18" fmla="*/ 742950 h 1042987"/>
              <a:gd name="connsiteX19" fmla="*/ 1128713 w 1209675"/>
              <a:gd name="connsiteY19" fmla="*/ 514350 h 1042987"/>
              <a:gd name="connsiteX20" fmla="*/ 1062038 w 1209675"/>
              <a:gd name="connsiteY20" fmla="*/ 400050 h 1042987"/>
              <a:gd name="connsiteX21" fmla="*/ 952500 w 1209675"/>
              <a:gd name="connsiteY21" fmla="*/ 257175 h 1042987"/>
              <a:gd name="connsiteX22" fmla="*/ 771525 w 1209675"/>
              <a:gd name="connsiteY22" fmla="*/ 104775 h 1042987"/>
              <a:gd name="connsiteX23" fmla="*/ 666750 w 1209675"/>
              <a:gd name="connsiteY23" fmla="*/ 23812 h 1042987"/>
              <a:gd name="connsiteX24" fmla="*/ 528638 w 1209675"/>
              <a:gd name="connsiteY24" fmla="*/ 0 h 1042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209675" h="1042987">
                <a:moveTo>
                  <a:pt x="528638" y="0"/>
                </a:moveTo>
                <a:lnTo>
                  <a:pt x="381000" y="9525"/>
                </a:lnTo>
                <a:lnTo>
                  <a:pt x="200025" y="76200"/>
                </a:lnTo>
                <a:lnTo>
                  <a:pt x="109538" y="161925"/>
                </a:lnTo>
                <a:lnTo>
                  <a:pt x="61913" y="185737"/>
                </a:lnTo>
                <a:lnTo>
                  <a:pt x="0" y="233362"/>
                </a:lnTo>
                <a:lnTo>
                  <a:pt x="19050" y="300037"/>
                </a:lnTo>
                <a:lnTo>
                  <a:pt x="119063" y="342900"/>
                </a:lnTo>
                <a:lnTo>
                  <a:pt x="238125" y="385762"/>
                </a:lnTo>
                <a:lnTo>
                  <a:pt x="390525" y="376237"/>
                </a:lnTo>
                <a:lnTo>
                  <a:pt x="481013" y="361950"/>
                </a:lnTo>
                <a:lnTo>
                  <a:pt x="704850" y="395287"/>
                </a:lnTo>
                <a:lnTo>
                  <a:pt x="881063" y="523875"/>
                </a:lnTo>
                <a:lnTo>
                  <a:pt x="1000125" y="700087"/>
                </a:lnTo>
                <a:lnTo>
                  <a:pt x="1066800" y="895350"/>
                </a:lnTo>
                <a:lnTo>
                  <a:pt x="1090613" y="1028700"/>
                </a:lnTo>
                <a:lnTo>
                  <a:pt x="1128713" y="1042987"/>
                </a:lnTo>
                <a:lnTo>
                  <a:pt x="1195388" y="881062"/>
                </a:lnTo>
                <a:lnTo>
                  <a:pt x="1209675" y="742950"/>
                </a:lnTo>
                <a:lnTo>
                  <a:pt x="1128713" y="514350"/>
                </a:lnTo>
                <a:lnTo>
                  <a:pt x="1062038" y="400050"/>
                </a:lnTo>
                <a:lnTo>
                  <a:pt x="952500" y="257175"/>
                </a:lnTo>
                <a:lnTo>
                  <a:pt x="771525" y="104775"/>
                </a:lnTo>
                <a:lnTo>
                  <a:pt x="666750" y="23812"/>
                </a:lnTo>
                <a:lnTo>
                  <a:pt x="528638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8001000" y="1500188"/>
            <a:ext cx="1147763" cy="1581150"/>
          </a:xfrm>
          <a:custGeom>
            <a:avLst/>
            <a:gdLst>
              <a:gd name="connsiteX0" fmla="*/ 523875 w 1147763"/>
              <a:gd name="connsiteY0" fmla="*/ 4762 h 1581150"/>
              <a:gd name="connsiteX1" fmla="*/ 347663 w 1147763"/>
              <a:gd name="connsiteY1" fmla="*/ 14287 h 1581150"/>
              <a:gd name="connsiteX2" fmla="*/ 204788 w 1147763"/>
              <a:gd name="connsiteY2" fmla="*/ 52387 h 1581150"/>
              <a:gd name="connsiteX3" fmla="*/ 47625 w 1147763"/>
              <a:gd name="connsiteY3" fmla="*/ 228600 h 1581150"/>
              <a:gd name="connsiteX4" fmla="*/ 0 w 1147763"/>
              <a:gd name="connsiteY4" fmla="*/ 409575 h 1581150"/>
              <a:gd name="connsiteX5" fmla="*/ 14288 w 1147763"/>
              <a:gd name="connsiteY5" fmla="*/ 590550 h 1581150"/>
              <a:gd name="connsiteX6" fmla="*/ 180975 w 1147763"/>
              <a:gd name="connsiteY6" fmla="*/ 800100 h 1581150"/>
              <a:gd name="connsiteX7" fmla="*/ 323850 w 1147763"/>
              <a:gd name="connsiteY7" fmla="*/ 947737 h 1581150"/>
              <a:gd name="connsiteX8" fmla="*/ 352425 w 1147763"/>
              <a:gd name="connsiteY8" fmla="*/ 1085850 h 1581150"/>
              <a:gd name="connsiteX9" fmla="*/ 400050 w 1147763"/>
              <a:gd name="connsiteY9" fmla="*/ 1209675 h 1581150"/>
              <a:gd name="connsiteX10" fmla="*/ 466725 w 1147763"/>
              <a:gd name="connsiteY10" fmla="*/ 1319212 h 1581150"/>
              <a:gd name="connsiteX11" fmla="*/ 533400 w 1147763"/>
              <a:gd name="connsiteY11" fmla="*/ 1466850 h 1581150"/>
              <a:gd name="connsiteX12" fmla="*/ 600075 w 1147763"/>
              <a:gd name="connsiteY12" fmla="*/ 1552575 h 1581150"/>
              <a:gd name="connsiteX13" fmla="*/ 800100 w 1147763"/>
              <a:gd name="connsiteY13" fmla="*/ 1581150 h 1581150"/>
              <a:gd name="connsiteX14" fmla="*/ 928688 w 1147763"/>
              <a:gd name="connsiteY14" fmla="*/ 1481137 h 1581150"/>
              <a:gd name="connsiteX15" fmla="*/ 1033463 w 1147763"/>
              <a:gd name="connsiteY15" fmla="*/ 1181100 h 1581150"/>
              <a:gd name="connsiteX16" fmla="*/ 1109663 w 1147763"/>
              <a:gd name="connsiteY16" fmla="*/ 881062 h 1581150"/>
              <a:gd name="connsiteX17" fmla="*/ 1147763 w 1147763"/>
              <a:gd name="connsiteY17" fmla="*/ 685800 h 1581150"/>
              <a:gd name="connsiteX18" fmla="*/ 1138238 w 1147763"/>
              <a:gd name="connsiteY18" fmla="*/ 557212 h 1581150"/>
              <a:gd name="connsiteX19" fmla="*/ 1066800 w 1147763"/>
              <a:gd name="connsiteY19" fmla="*/ 357187 h 1581150"/>
              <a:gd name="connsiteX20" fmla="*/ 971550 w 1147763"/>
              <a:gd name="connsiteY20" fmla="*/ 152400 h 1581150"/>
              <a:gd name="connsiteX21" fmla="*/ 885825 w 1147763"/>
              <a:gd name="connsiteY21" fmla="*/ 80962 h 1581150"/>
              <a:gd name="connsiteX22" fmla="*/ 800100 w 1147763"/>
              <a:gd name="connsiteY22" fmla="*/ 33337 h 1581150"/>
              <a:gd name="connsiteX23" fmla="*/ 638175 w 1147763"/>
              <a:gd name="connsiteY23" fmla="*/ 0 h 1581150"/>
              <a:gd name="connsiteX24" fmla="*/ 523875 w 1147763"/>
              <a:gd name="connsiteY24" fmla="*/ 4762 h 158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147763" h="1581150">
                <a:moveTo>
                  <a:pt x="523875" y="4762"/>
                </a:moveTo>
                <a:lnTo>
                  <a:pt x="347663" y="14287"/>
                </a:lnTo>
                <a:lnTo>
                  <a:pt x="204788" y="52387"/>
                </a:lnTo>
                <a:lnTo>
                  <a:pt x="47625" y="228600"/>
                </a:lnTo>
                <a:lnTo>
                  <a:pt x="0" y="409575"/>
                </a:lnTo>
                <a:lnTo>
                  <a:pt x="14288" y="590550"/>
                </a:lnTo>
                <a:lnTo>
                  <a:pt x="180975" y="800100"/>
                </a:lnTo>
                <a:lnTo>
                  <a:pt x="323850" y="947737"/>
                </a:lnTo>
                <a:lnTo>
                  <a:pt x="352425" y="1085850"/>
                </a:lnTo>
                <a:lnTo>
                  <a:pt x="400050" y="1209675"/>
                </a:lnTo>
                <a:lnTo>
                  <a:pt x="466725" y="1319212"/>
                </a:lnTo>
                <a:lnTo>
                  <a:pt x="533400" y="1466850"/>
                </a:lnTo>
                <a:lnTo>
                  <a:pt x="600075" y="1552575"/>
                </a:lnTo>
                <a:lnTo>
                  <a:pt x="800100" y="1581150"/>
                </a:lnTo>
                <a:lnTo>
                  <a:pt x="928688" y="1481137"/>
                </a:lnTo>
                <a:lnTo>
                  <a:pt x="1033463" y="1181100"/>
                </a:lnTo>
                <a:lnTo>
                  <a:pt x="1109663" y="881062"/>
                </a:lnTo>
                <a:lnTo>
                  <a:pt x="1147763" y="685800"/>
                </a:lnTo>
                <a:lnTo>
                  <a:pt x="1138238" y="557212"/>
                </a:lnTo>
                <a:lnTo>
                  <a:pt x="1066800" y="357187"/>
                </a:lnTo>
                <a:lnTo>
                  <a:pt x="971550" y="152400"/>
                </a:lnTo>
                <a:lnTo>
                  <a:pt x="885825" y="80962"/>
                </a:lnTo>
                <a:lnTo>
                  <a:pt x="800100" y="33337"/>
                </a:lnTo>
                <a:lnTo>
                  <a:pt x="638175" y="0"/>
                </a:lnTo>
                <a:lnTo>
                  <a:pt x="523875" y="476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>
          <a:xfrm>
            <a:off x="9015413" y="1890713"/>
            <a:ext cx="376237" cy="1481137"/>
          </a:xfrm>
          <a:custGeom>
            <a:avLst/>
            <a:gdLst>
              <a:gd name="connsiteX0" fmla="*/ 180975 w 376237"/>
              <a:gd name="connsiteY0" fmla="*/ 271462 h 1481137"/>
              <a:gd name="connsiteX1" fmla="*/ 128587 w 376237"/>
              <a:gd name="connsiteY1" fmla="*/ 538162 h 1481137"/>
              <a:gd name="connsiteX2" fmla="*/ 61912 w 376237"/>
              <a:gd name="connsiteY2" fmla="*/ 728662 h 1481137"/>
              <a:gd name="connsiteX3" fmla="*/ 33337 w 376237"/>
              <a:gd name="connsiteY3" fmla="*/ 957262 h 1481137"/>
              <a:gd name="connsiteX4" fmla="*/ 0 w 376237"/>
              <a:gd name="connsiteY4" fmla="*/ 1119187 h 1481137"/>
              <a:gd name="connsiteX5" fmla="*/ 28575 w 376237"/>
              <a:gd name="connsiteY5" fmla="*/ 1276350 h 1481137"/>
              <a:gd name="connsiteX6" fmla="*/ 114300 w 376237"/>
              <a:gd name="connsiteY6" fmla="*/ 1404937 h 1481137"/>
              <a:gd name="connsiteX7" fmla="*/ 214312 w 376237"/>
              <a:gd name="connsiteY7" fmla="*/ 1481137 h 1481137"/>
              <a:gd name="connsiteX8" fmla="*/ 319087 w 376237"/>
              <a:gd name="connsiteY8" fmla="*/ 1481137 h 1481137"/>
              <a:gd name="connsiteX9" fmla="*/ 371475 w 376237"/>
              <a:gd name="connsiteY9" fmla="*/ 1385887 h 1481137"/>
              <a:gd name="connsiteX10" fmla="*/ 371475 w 376237"/>
              <a:gd name="connsiteY10" fmla="*/ 1162050 h 1481137"/>
              <a:gd name="connsiteX11" fmla="*/ 352425 w 376237"/>
              <a:gd name="connsiteY11" fmla="*/ 923925 h 1481137"/>
              <a:gd name="connsiteX12" fmla="*/ 357187 w 376237"/>
              <a:gd name="connsiteY12" fmla="*/ 700087 h 1481137"/>
              <a:gd name="connsiteX13" fmla="*/ 366712 w 376237"/>
              <a:gd name="connsiteY13" fmla="*/ 461962 h 1481137"/>
              <a:gd name="connsiteX14" fmla="*/ 371475 w 376237"/>
              <a:gd name="connsiteY14" fmla="*/ 290512 h 1481137"/>
              <a:gd name="connsiteX15" fmla="*/ 376237 w 376237"/>
              <a:gd name="connsiteY15" fmla="*/ 152400 h 1481137"/>
              <a:gd name="connsiteX16" fmla="*/ 361950 w 376237"/>
              <a:gd name="connsiteY16" fmla="*/ 52387 h 1481137"/>
              <a:gd name="connsiteX17" fmla="*/ 342900 w 376237"/>
              <a:gd name="connsiteY17" fmla="*/ 0 h 1481137"/>
              <a:gd name="connsiteX18" fmla="*/ 319087 w 376237"/>
              <a:gd name="connsiteY18" fmla="*/ 147637 h 1481137"/>
              <a:gd name="connsiteX19" fmla="*/ 257175 w 376237"/>
              <a:gd name="connsiteY19" fmla="*/ 266700 h 1481137"/>
              <a:gd name="connsiteX20" fmla="*/ 180975 w 376237"/>
              <a:gd name="connsiteY20" fmla="*/ 271462 h 1481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76237" h="1481137">
                <a:moveTo>
                  <a:pt x="180975" y="271462"/>
                </a:moveTo>
                <a:lnTo>
                  <a:pt x="128587" y="538162"/>
                </a:lnTo>
                <a:lnTo>
                  <a:pt x="61912" y="728662"/>
                </a:lnTo>
                <a:lnTo>
                  <a:pt x="33337" y="957262"/>
                </a:lnTo>
                <a:lnTo>
                  <a:pt x="0" y="1119187"/>
                </a:lnTo>
                <a:lnTo>
                  <a:pt x="28575" y="1276350"/>
                </a:lnTo>
                <a:lnTo>
                  <a:pt x="114300" y="1404937"/>
                </a:lnTo>
                <a:lnTo>
                  <a:pt x="214312" y="1481137"/>
                </a:lnTo>
                <a:lnTo>
                  <a:pt x="319087" y="1481137"/>
                </a:lnTo>
                <a:lnTo>
                  <a:pt x="371475" y="1385887"/>
                </a:lnTo>
                <a:lnTo>
                  <a:pt x="371475" y="1162050"/>
                </a:lnTo>
                <a:lnTo>
                  <a:pt x="352425" y="923925"/>
                </a:lnTo>
                <a:cubicBezTo>
                  <a:pt x="354012" y="849312"/>
                  <a:pt x="355600" y="774700"/>
                  <a:pt x="357187" y="700087"/>
                </a:cubicBezTo>
                <a:lnTo>
                  <a:pt x="366712" y="461962"/>
                </a:lnTo>
                <a:lnTo>
                  <a:pt x="371475" y="290512"/>
                </a:lnTo>
                <a:lnTo>
                  <a:pt x="376237" y="152400"/>
                </a:lnTo>
                <a:lnTo>
                  <a:pt x="361950" y="52387"/>
                </a:lnTo>
                <a:lnTo>
                  <a:pt x="342900" y="0"/>
                </a:lnTo>
                <a:lnTo>
                  <a:pt x="319087" y="147637"/>
                </a:lnTo>
                <a:lnTo>
                  <a:pt x="257175" y="266700"/>
                </a:lnTo>
                <a:lnTo>
                  <a:pt x="180975" y="27146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>
          <a:xfrm>
            <a:off x="8024813" y="2562225"/>
            <a:ext cx="333375" cy="481013"/>
          </a:xfrm>
          <a:custGeom>
            <a:avLst/>
            <a:gdLst>
              <a:gd name="connsiteX0" fmla="*/ 114300 w 333375"/>
              <a:gd name="connsiteY0" fmla="*/ 0 h 481013"/>
              <a:gd name="connsiteX1" fmla="*/ 0 w 333375"/>
              <a:gd name="connsiteY1" fmla="*/ 71438 h 481013"/>
              <a:gd name="connsiteX2" fmla="*/ 4762 w 333375"/>
              <a:gd name="connsiteY2" fmla="*/ 195263 h 481013"/>
              <a:gd name="connsiteX3" fmla="*/ 42862 w 333375"/>
              <a:gd name="connsiteY3" fmla="*/ 271463 h 481013"/>
              <a:gd name="connsiteX4" fmla="*/ 42862 w 333375"/>
              <a:gd name="connsiteY4" fmla="*/ 338138 h 481013"/>
              <a:gd name="connsiteX5" fmla="*/ 100012 w 333375"/>
              <a:gd name="connsiteY5" fmla="*/ 447675 h 481013"/>
              <a:gd name="connsiteX6" fmla="*/ 204787 w 333375"/>
              <a:gd name="connsiteY6" fmla="*/ 481013 h 481013"/>
              <a:gd name="connsiteX7" fmla="*/ 309562 w 333375"/>
              <a:gd name="connsiteY7" fmla="*/ 400050 h 481013"/>
              <a:gd name="connsiteX8" fmla="*/ 333375 w 333375"/>
              <a:gd name="connsiteY8" fmla="*/ 209550 h 481013"/>
              <a:gd name="connsiteX9" fmla="*/ 285750 w 333375"/>
              <a:gd name="connsiteY9" fmla="*/ 66675 h 481013"/>
              <a:gd name="connsiteX10" fmla="*/ 209550 w 333375"/>
              <a:gd name="connsiteY10" fmla="*/ 9525 h 481013"/>
              <a:gd name="connsiteX11" fmla="*/ 114300 w 333375"/>
              <a:gd name="connsiteY11" fmla="*/ 0 h 4810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3375" h="481013">
                <a:moveTo>
                  <a:pt x="114300" y="0"/>
                </a:moveTo>
                <a:lnTo>
                  <a:pt x="0" y="71438"/>
                </a:lnTo>
                <a:lnTo>
                  <a:pt x="4762" y="195263"/>
                </a:lnTo>
                <a:lnTo>
                  <a:pt x="42862" y="271463"/>
                </a:lnTo>
                <a:lnTo>
                  <a:pt x="42862" y="338138"/>
                </a:lnTo>
                <a:lnTo>
                  <a:pt x="100012" y="447675"/>
                </a:lnTo>
                <a:lnTo>
                  <a:pt x="204787" y="481013"/>
                </a:lnTo>
                <a:lnTo>
                  <a:pt x="309562" y="400050"/>
                </a:lnTo>
                <a:lnTo>
                  <a:pt x="333375" y="209550"/>
                </a:lnTo>
                <a:lnTo>
                  <a:pt x="285750" y="66675"/>
                </a:lnTo>
                <a:lnTo>
                  <a:pt x="209550" y="9525"/>
                </a:lnTo>
                <a:lnTo>
                  <a:pt x="11430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381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>
          <a:xfrm>
            <a:off x="6162675" y="3338513"/>
            <a:ext cx="447675" cy="1114425"/>
          </a:xfrm>
          <a:custGeom>
            <a:avLst/>
            <a:gdLst>
              <a:gd name="connsiteX0" fmla="*/ 0 w 447675"/>
              <a:gd name="connsiteY0" fmla="*/ 14287 h 1114425"/>
              <a:gd name="connsiteX1" fmla="*/ 4763 w 447675"/>
              <a:gd name="connsiteY1" fmla="*/ 252412 h 1114425"/>
              <a:gd name="connsiteX2" fmla="*/ 0 w 447675"/>
              <a:gd name="connsiteY2" fmla="*/ 409575 h 1114425"/>
              <a:gd name="connsiteX3" fmla="*/ 19050 w 447675"/>
              <a:gd name="connsiteY3" fmla="*/ 557212 h 1114425"/>
              <a:gd name="connsiteX4" fmla="*/ 9525 w 447675"/>
              <a:gd name="connsiteY4" fmla="*/ 661987 h 1114425"/>
              <a:gd name="connsiteX5" fmla="*/ 14288 w 447675"/>
              <a:gd name="connsiteY5" fmla="*/ 862012 h 1114425"/>
              <a:gd name="connsiteX6" fmla="*/ 38100 w 447675"/>
              <a:gd name="connsiteY6" fmla="*/ 1052512 h 1114425"/>
              <a:gd name="connsiteX7" fmla="*/ 114300 w 447675"/>
              <a:gd name="connsiteY7" fmla="*/ 1114425 h 1114425"/>
              <a:gd name="connsiteX8" fmla="*/ 233363 w 447675"/>
              <a:gd name="connsiteY8" fmla="*/ 1114425 h 1114425"/>
              <a:gd name="connsiteX9" fmla="*/ 371475 w 447675"/>
              <a:gd name="connsiteY9" fmla="*/ 1071562 h 1114425"/>
              <a:gd name="connsiteX10" fmla="*/ 414338 w 447675"/>
              <a:gd name="connsiteY10" fmla="*/ 914400 h 1114425"/>
              <a:gd name="connsiteX11" fmla="*/ 438150 w 447675"/>
              <a:gd name="connsiteY11" fmla="*/ 776287 h 1114425"/>
              <a:gd name="connsiteX12" fmla="*/ 447675 w 447675"/>
              <a:gd name="connsiteY12" fmla="*/ 552450 h 1114425"/>
              <a:gd name="connsiteX13" fmla="*/ 419100 w 447675"/>
              <a:gd name="connsiteY13" fmla="*/ 381000 h 1114425"/>
              <a:gd name="connsiteX14" fmla="*/ 300038 w 447675"/>
              <a:gd name="connsiteY14" fmla="*/ 166687 h 1114425"/>
              <a:gd name="connsiteX15" fmla="*/ 214313 w 447675"/>
              <a:gd name="connsiteY15" fmla="*/ 61912 h 1114425"/>
              <a:gd name="connsiteX16" fmla="*/ 142875 w 447675"/>
              <a:gd name="connsiteY16" fmla="*/ 0 h 1114425"/>
              <a:gd name="connsiteX17" fmla="*/ 71438 w 447675"/>
              <a:gd name="connsiteY17" fmla="*/ 4762 h 1114425"/>
              <a:gd name="connsiteX18" fmla="*/ 0 w 447675"/>
              <a:gd name="connsiteY18" fmla="*/ 14287 h 1114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47675" h="1114425">
                <a:moveTo>
                  <a:pt x="0" y="14287"/>
                </a:moveTo>
                <a:cubicBezTo>
                  <a:pt x="1588" y="93662"/>
                  <a:pt x="3175" y="173037"/>
                  <a:pt x="4763" y="252412"/>
                </a:cubicBezTo>
                <a:lnTo>
                  <a:pt x="0" y="409575"/>
                </a:lnTo>
                <a:lnTo>
                  <a:pt x="19050" y="557212"/>
                </a:lnTo>
                <a:lnTo>
                  <a:pt x="9525" y="661987"/>
                </a:lnTo>
                <a:lnTo>
                  <a:pt x="14288" y="862012"/>
                </a:lnTo>
                <a:lnTo>
                  <a:pt x="38100" y="1052512"/>
                </a:lnTo>
                <a:lnTo>
                  <a:pt x="114300" y="1114425"/>
                </a:lnTo>
                <a:lnTo>
                  <a:pt x="233363" y="1114425"/>
                </a:lnTo>
                <a:lnTo>
                  <a:pt x="371475" y="1071562"/>
                </a:lnTo>
                <a:lnTo>
                  <a:pt x="414338" y="914400"/>
                </a:lnTo>
                <a:lnTo>
                  <a:pt x="438150" y="776287"/>
                </a:lnTo>
                <a:lnTo>
                  <a:pt x="447675" y="552450"/>
                </a:lnTo>
                <a:lnTo>
                  <a:pt x="419100" y="381000"/>
                </a:lnTo>
                <a:lnTo>
                  <a:pt x="300038" y="166687"/>
                </a:lnTo>
                <a:lnTo>
                  <a:pt x="214313" y="61912"/>
                </a:lnTo>
                <a:lnTo>
                  <a:pt x="142875" y="0"/>
                </a:lnTo>
                <a:lnTo>
                  <a:pt x="71438" y="4762"/>
                </a:lnTo>
                <a:lnTo>
                  <a:pt x="0" y="14287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6162675" y="2557463"/>
            <a:ext cx="219075" cy="338137"/>
          </a:xfrm>
          <a:custGeom>
            <a:avLst/>
            <a:gdLst>
              <a:gd name="connsiteX0" fmla="*/ 85725 w 219075"/>
              <a:gd name="connsiteY0" fmla="*/ 0 h 338137"/>
              <a:gd name="connsiteX1" fmla="*/ 14288 w 219075"/>
              <a:gd name="connsiteY1" fmla="*/ 57150 h 338137"/>
              <a:gd name="connsiteX2" fmla="*/ 0 w 219075"/>
              <a:gd name="connsiteY2" fmla="*/ 171450 h 338137"/>
              <a:gd name="connsiteX3" fmla="*/ 0 w 219075"/>
              <a:gd name="connsiteY3" fmla="*/ 323850 h 338137"/>
              <a:gd name="connsiteX4" fmla="*/ 142875 w 219075"/>
              <a:gd name="connsiteY4" fmla="*/ 338137 h 338137"/>
              <a:gd name="connsiteX5" fmla="*/ 219075 w 219075"/>
              <a:gd name="connsiteY5" fmla="*/ 195262 h 338137"/>
              <a:gd name="connsiteX6" fmla="*/ 204788 w 219075"/>
              <a:gd name="connsiteY6" fmla="*/ 76200 h 338137"/>
              <a:gd name="connsiteX7" fmla="*/ 147638 w 219075"/>
              <a:gd name="connsiteY7" fmla="*/ 28575 h 338137"/>
              <a:gd name="connsiteX8" fmla="*/ 85725 w 219075"/>
              <a:gd name="connsiteY8" fmla="*/ 0 h 338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9075" h="338137">
                <a:moveTo>
                  <a:pt x="85725" y="0"/>
                </a:moveTo>
                <a:lnTo>
                  <a:pt x="14288" y="57150"/>
                </a:lnTo>
                <a:lnTo>
                  <a:pt x="0" y="171450"/>
                </a:lnTo>
                <a:lnTo>
                  <a:pt x="0" y="323850"/>
                </a:lnTo>
                <a:lnTo>
                  <a:pt x="142875" y="338137"/>
                </a:lnTo>
                <a:lnTo>
                  <a:pt x="219075" y="195262"/>
                </a:lnTo>
                <a:lnTo>
                  <a:pt x="204788" y="76200"/>
                </a:lnTo>
                <a:lnTo>
                  <a:pt x="147638" y="28575"/>
                </a:lnTo>
                <a:lnTo>
                  <a:pt x="85725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6143625" y="2005013"/>
            <a:ext cx="319088" cy="561975"/>
          </a:xfrm>
          <a:custGeom>
            <a:avLst/>
            <a:gdLst>
              <a:gd name="connsiteX0" fmla="*/ 166688 w 319088"/>
              <a:gd name="connsiteY0" fmla="*/ 0 h 561975"/>
              <a:gd name="connsiteX1" fmla="*/ 52388 w 319088"/>
              <a:gd name="connsiteY1" fmla="*/ 42862 h 561975"/>
              <a:gd name="connsiteX2" fmla="*/ 0 w 319088"/>
              <a:gd name="connsiteY2" fmla="*/ 138112 h 561975"/>
              <a:gd name="connsiteX3" fmla="*/ 9525 w 319088"/>
              <a:gd name="connsiteY3" fmla="*/ 285750 h 561975"/>
              <a:gd name="connsiteX4" fmla="*/ 19050 w 319088"/>
              <a:gd name="connsiteY4" fmla="*/ 447675 h 561975"/>
              <a:gd name="connsiteX5" fmla="*/ 23813 w 319088"/>
              <a:gd name="connsiteY5" fmla="*/ 523875 h 561975"/>
              <a:gd name="connsiteX6" fmla="*/ 71438 w 319088"/>
              <a:gd name="connsiteY6" fmla="*/ 561975 h 561975"/>
              <a:gd name="connsiteX7" fmla="*/ 176213 w 319088"/>
              <a:gd name="connsiteY7" fmla="*/ 552450 h 561975"/>
              <a:gd name="connsiteX8" fmla="*/ 261938 w 319088"/>
              <a:gd name="connsiteY8" fmla="*/ 481012 h 561975"/>
              <a:gd name="connsiteX9" fmla="*/ 319088 w 319088"/>
              <a:gd name="connsiteY9" fmla="*/ 390525 h 561975"/>
              <a:gd name="connsiteX10" fmla="*/ 300038 w 319088"/>
              <a:gd name="connsiteY10" fmla="*/ 266700 h 561975"/>
              <a:gd name="connsiteX11" fmla="*/ 280988 w 319088"/>
              <a:gd name="connsiteY11" fmla="*/ 190500 h 561975"/>
              <a:gd name="connsiteX12" fmla="*/ 295275 w 319088"/>
              <a:gd name="connsiteY12" fmla="*/ 104775 h 561975"/>
              <a:gd name="connsiteX13" fmla="*/ 300038 w 319088"/>
              <a:gd name="connsiteY13" fmla="*/ 57150 h 561975"/>
              <a:gd name="connsiteX14" fmla="*/ 280988 w 319088"/>
              <a:gd name="connsiteY14" fmla="*/ 28575 h 561975"/>
              <a:gd name="connsiteX15" fmla="*/ 166688 w 319088"/>
              <a:gd name="connsiteY15" fmla="*/ 0 h 561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19088" h="561975">
                <a:moveTo>
                  <a:pt x="166688" y="0"/>
                </a:moveTo>
                <a:lnTo>
                  <a:pt x="52388" y="42862"/>
                </a:lnTo>
                <a:lnTo>
                  <a:pt x="0" y="138112"/>
                </a:lnTo>
                <a:lnTo>
                  <a:pt x="9525" y="285750"/>
                </a:lnTo>
                <a:lnTo>
                  <a:pt x="19050" y="447675"/>
                </a:lnTo>
                <a:lnTo>
                  <a:pt x="23813" y="523875"/>
                </a:lnTo>
                <a:lnTo>
                  <a:pt x="71438" y="561975"/>
                </a:lnTo>
                <a:lnTo>
                  <a:pt x="176213" y="552450"/>
                </a:lnTo>
                <a:lnTo>
                  <a:pt x="261938" y="481012"/>
                </a:lnTo>
                <a:lnTo>
                  <a:pt x="319088" y="390525"/>
                </a:lnTo>
                <a:lnTo>
                  <a:pt x="300038" y="266700"/>
                </a:lnTo>
                <a:lnTo>
                  <a:pt x="280988" y="190500"/>
                </a:lnTo>
                <a:lnTo>
                  <a:pt x="295275" y="104775"/>
                </a:lnTo>
                <a:lnTo>
                  <a:pt x="300038" y="57150"/>
                </a:lnTo>
                <a:lnTo>
                  <a:pt x="280988" y="28575"/>
                </a:lnTo>
                <a:lnTo>
                  <a:pt x="166688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>
          <a:xfrm>
            <a:off x="6253163" y="4410075"/>
            <a:ext cx="1466850" cy="1433513"/>
          </a:xfrm>
          <a:custGeom>
            <a:avLst/>
            <a:gdLst>
              <a:gd name="connsiteX0" fmla="*/ 519112 w 1466850"/>
              <a:gd name="connsiteY0" fmla="*/ 0 h 1433513"/>
              <a:gd name="connsiteX1" fmla="*/ 347662 w 1466850"/>
              <a:gd name="connsiteY1" fmla="*/ 33338 h 1433513"/>
              <a:gd name="connsiteX2" fmla="*/ 171450 w 1466850"/>
              <a:gd name="connsiteY2" fmla="*/ 119063 h 1433513"/>
              <a:gd name="connsiteX3" fmla="*/ 76200 w 1466850"/>
              <a:gd name="connsiteY3" fmla="*/ 214313 h 1433513"/>
              <a:gd name="connsiteX4" fmla="*/ 4762 w 1466850"/>
              <a:gd name="connsiteY4" fmla="*/ 342900 h 1433513"/>
              <a:gd name="connsiteX5" fmla="*/ 0 w 1466850"/>
              <a:gd name="connsiteY5" fmla="*/ 519113 h 1433513"/>
              <a:gd name="connsiteX6" fmla="*/ 114300 w 1466850"/>
              <a:gd name="connsiteY6" fmla="*/ 590550 h 1433513"/>
              <a:gd name="connsiteX7" fmla="*/ 166687 w 1466850"/>
              <a:gd name="connsiteY7" fmla="*/ 609600 h 1433513"/>
              <a:gd name="connsiteX8" fmla="*/ 0 w 1466850"/>
              <a:gd name="connsiteY8" fmla="*/ 619125 h 1433513"/>
              <a:gd name="connsiteX9" fmla="*/ 0 w 1466850"/>
              <a:gd name="connsiteY9" fmla="*/ 709613 h 1433513"/>
              <a:gd name="connsiteX10" fmla="*/ 47625 w 1466850"/>
              <a:gd name="connsiteY10" fmla="*/ 790575 h 1433513"/>
              <a:gd name="connsiteX11" fmla="*/ 195262 w 1466850"/>
              <a:gd name="connsiteY11" fmla="*/ 823913 h 1433513"/>
              <a:gd name="connsiteX12" fmla="*/ 180975 w 1466850"/>
              <a:gd name="connsiteY12" fmla="*/ 914400 h 1433513"/>
              <a:gd name="connsiteX13" fmla="*/ 90487 w 1466850"/>
              <a:gd name="connsiteY13" fmla="*/ 1000125 h 1433513"/>
              <a:gd name="connsiteX14" fmla="*/ 95250 w 1466850"/>
              <a:gd name="connsiteY14" fmla="*/ 1076325 h 1433513"/>
              <a:gd name="connsiteX15" fmla="*/ 209550 w 1466850"/>
              <a:gd name="connsiteY15" fmla="*/ 1223963 h 1433513"/>
              <a:gd name="connsiteX16" fmla="*/ 342900 w 1466850"/>
              <a:gd name="connsiteY16" fmla="*/ 1347788 h 1433513"/>
              <a:gd name="connsiteX17" fmla="*/ 581025 w 1466850"/>
              <a:gd name="connsiteY17" fmla="*/ 1433513 h 1433513"/>
              <a:gd name="connsiteX18" fmla="*/ 676275 w 1466850"/>
              <a:gd name="connsiteY18" fmla="*/ 1423988 h 1433513"/>
              <a:gd name="connsiteX19" fmla="*/ 914400 w 1466850"/>
              <a:gd name="connsiteY19" fmla="*/ 1309688 h 1433513"/>
              <a:gd name="connsiteX20" fmla="*/ 1162050 w 1466850"/>
              <a:gd name="connsiteY20" fmla="*/ 1047750 h 1433513"/>
              <a:gd name="connsiteX21" fmla="*/ 1219200 w 1466850"/>
              <a:gd name="connsiteY21" fmla="*/ 871538 h 1433513"/>
              <a:gd name="connsiteX22" fmla="*/ 1214437 w 1466850"/>
              <a:gd name="connsiteY22" fmla="*/ 747713 h 1433513"/>
              <a:gd name="connsiteX23" fmla="*/ 1295400 w 1466850"/>
              <a:gd name="connsiteY23" fmla="*/ 742950 h 1433513"/>
              <a:gd name="connsiteX24" fmla="*/ 1366837 w 1466850"/>
              <a:gd name="connsiteY24" fmla="*/ 642938 h 1433513"/>
              <a:gd name="connsiteX25" fmla="*/ 1423987 w 1466850"/>
              <a:gd name="connsiteY25" fmla="*/ 495300 h 1433513"/>
              <a:gd name="connsiteX26" fmla="*/ 1447800 w 1466850"/>
              <a:gd name="connsiteY26" fmla="*/ 319088 h 1433513"/>
              <a:gd name="connsiteX27" fmla="*/ 1466850 w 1466850"/>
              <a:gd name="connsiteY27" fmla="*/ 190500 h 1433513"/>
              <a:gd name="connsiteX28" fmla="*/ 1447800 w 1466850"/>
              <a:gd name="connsiteY28" fmla="*/ 100013 h 1433513"/>
              <a:gd name="connsiteX29" fmla="*/ 1381125 w 1466850"/>
              <a:gd name="connsiteY29" fmla="*/ 80963 h 1433513"/>
              <a:gd name="connsiteX30" fmla="*/ 1338262 w 1466850"/>
              <a:gd name="connsiteY30" fmla="*/ 176213 h 1433513"/>
              <a:gd name="connsiteX31" fmla="*/ 1252537 w 1466850"/>
              <a:gd name="connsiteY31" fmla="*/ 233363 h 1433513"/>
              <a:gd name="connsiteX32" fmla="*/ 1133475 w 1466850"/>
              <a:gd name="connsiteY32" fmla="*/ 257175 h 1433513"/>
              <a:gd name="connsiteX33" fmla="*/ 1085850 w 1466850"/>
              <a:gd name="connsiteY33" fmla="*/ 266700 h 1433513"/>
              <a:gd name="connsiteX34" fmla="*/ 881062 w 1466850"/>
              <a:gd name="connsiteY34" fmla="*/ 152400 h 1433513"/>
              <a:gd name="connsiteX35" fmla="*/ 852487 w 1466850"/>
              <a:gd name="connsiteY35" fmla="*/ 104775 h 1433513"/>
              <a:gd name="connsiteX36" fmla="*/ 847725 w 1466850"/>
              <a:gd name="connsiteY36" fmla="*/ 95250 h 1433513"/>
              <a:gd name="connsiteX37" fmla="*/ 714375 w 1466850"/>
              <a:gd name="connsiteY37" fmla="*/ 57150 h 1433513"/>
              <a:gd name="connsiteX38" fmla="*/ 519112 w 1466850"/>
              <a:gd name="connsiteY38" fmla="*/ 0 h 143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66850" h="1433513">
                <a:moveTo>
                  <a:pt x="519112" y="0"/>
                </a:moveTo>
                <a:lnTo>
                  <a:pt x="347662" y="33338"/>
                </a:lnTo>
                <a:lnTo>
                  <a:pt x="171450" y="119063"/>
                </a:lnTo>
                <a:lnTo>
                  <a:pt x="76200" y="214313"/>
                </a:lnTo>
                <a:lnTo>
                  <a:pt x="4762" y="342900"/>
                </a:lnTo>
                <a:lnTo>
                  <a:pt x="0" y="519113"/>
                </a:lnTo>
                <a:lnTo>
                  <a:pt x="114300" y="590550"/>
                </a:lnTo>
                <a:lnTo>
                  <a:pt x="166687" y="609600"/>
                </a:lnTo>
                <a:lnTo>
                  <a:pt x="0" y="619125"/>
                </a:lnTo>
                <a:lnTo>
                  <a:pt x="0" y="709613"/>
                </a:lnTo>
                <a:lnTo>
                  <a:pt x="47625" y="790575"/>
                </a:lnTo>
                <a:lnTo>
                  <a:pt x="195262" y="823913"/>
                </a:lnTo>
                <a:lnTo>
                  <a:pt x="180975" y="914400"/>
                </a:lnTo>
                <a:lnTo>
                  <a:pt x="90487" y="1000125"/>
                </a:lnTo>
                <a:lnTo>
                  <a:pt x="95250" y="1076325"/>
                </a:lnTo>
                <a:lnTo>
                  <a:pt x="209550" y="1223963"/>
                </a:lnTo>
                <a:lnTo>
                  <a:pt x="342900" y="1347788"/>
                </a:lnTo>
                <a:lnTo>
                  <a:pt x="581025" y="1433513"/>
                </a:lnTo>
                <a:lnTo>
                  <a:pt x="676275" y="1423988"/>
                </a:lnTo>
                <a:lnTo>
                  <a:pt x="914400" y="1309688"/>
                </a:lnTo>
                <a:lnTo>
                  <a:pt x="1162050" y="1047750"/>
                </a:lnTo>
                <a:lnTo>
                  <a:pt x="1219200" y="871538"/>
                </a:lnTo>
                <a:lnTo>
                  <a:pt x="1214437" y="747713"/>
                </a:lnTo>
                <a:lnTo>
                  <a:pt x="1295400" y="742950"/>
                </a:lnTo>
                <a:lnTo>
                  <a:pt x="1366837" y="642938"/>
                </a:lnTo>
                <a:lnTo>
                  <a:pt x="1423987" y="495300"/>
                </a:lnTo>
                <a:lnTo>
                  <a:pt x="1447800" y="319088"/>
                </a:lnTo>
                <a:lnTo>
                  <a:pt x="1466850" y="190500"/>
                </a:lnTo>
                <a:lnTo>
                  <a:pt x="1447800" y="100013"/>
                </a:lnTo>
                <a:lnTo>
                  <a:pt x="1381125" y="80963"/>
                </a:lnTo>
                <a:lnTo>
                  <a:pt x="1338262" y="176213"/>
                </a:lnTo>
                <a:lnTo>
                  <a:pt x="1252537" y="233363"/>
                </a:lnTo>
                <a:lnTo>
                  <a:pt x="1133475" y="257175"/>
                </a:lnTo>
                <a:lnTo>
                  <a:pt x="1085850" y="266700"/>
                </a:lnTo>
                <a:lnTo>
                  <a:pt x="881062" y="152400"/>
                </a:lnTo>
                <a:lnTo>
                  <a:pt x="852487" y="104775"/>
                </a:lnTo>
                <a:lnTo>
                  <a:pt x="847725" y="95250"/>
                </a:lnTo>
                <a:lnTo>
                  <a:pt x="714375" y="57150"/>
                </a:lnTo>
                <a:lnTo>
                  <a:pt x="51911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7562851" y="3201660"/>
            <a:ext cx="231946" cy="194003"/>
          </a:xfrm>
          <a:custGeom>
            <a:avLst/>
            <a:gdLst>
              <a:gd name="connsiteX0" fmla="*/ 514350 w 523875"/>
              <a:gd name="connsiteY0" fmla="*/ 271463 h 538163"/>
              <a:gd name="connsiteX1" fmla="*/ 438150 w 523875"/>
              <a:gd name="connsiteY1" fmla="*/ 119063 h 538163"/>
              <a:gd name="connsiteX2" fmla="*/ 314325 w 523875"/>
              <a:gd name="connsiteY2" fmla="*/ 33338 h 538163"/>
              <a:gd name="connsiteX3" fmla="*/ 128588 w 523875"/>
              <a:gd name="connsiteY3" fmla="*/ 0 h 538163"/>
              <a:gd name="connsiteX4" fmla="*/ 23813 w 523875"/>
              <a:gd name="connsiteY4" fmla="*/ 61913 h 538163"/>
              <a:gd name="connsiteX5" fmla="*/ 9525 w 523875"/>
              <a:gd name="connsiteY5" fmla="*/ 176213 h 538163"/>
              <a:gd name="connsiteX6" fmla="*/ 0 w 523875"/>
              <a:gd name="connsiteY6" fmla="*/ 252413 h 538163"/>
              <a:gd name="connsiteX7" fmla="*/ 38100 w 523875"/>
              <a:gd name="connsiteY7" fmla="*/ 347663 h 538163"/>
              <a:gd name="connsiteX8" fmla="*/ 119063 w 523875"/>
              <a:gd name="connsiteY8" fmla="*/ 466725 h 538163"/>
              <a:gd name="connsiteX9" fmla="*/ 228600 w 523875"/>
              <a:gd name="connsiteY9" fmla="*/ 533400 h 538163"/>
              <a:gd name="connsiteX10" fmla="*/ 390525 w 523875"/>
              <a:gd name="connsiteY10" fmla="*/ 538163 h 538163"/>
              <a:gd name="connsiteX11" fmla="*/ 476250 w 523875"/>
              <a:gd name="connsiteY11" fmla="*/ 461963 h 538163"/>
              <a:gd name="connsiteX12" fmla="*/ 523875 w 523875"/>
              <a:gd name="connsiteY12" fmla="*/ 338138 h 538163"/>
              <a:gd name="connsiteX13" fmla="*/ 514350 w 523875"/>
              <a:gd name="connsiteY13" fmla="*/ 271463 h 5381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23875" h="538163">
                <a:moveTo>
                  <a:pt x="514350" y="271463"/>
                </a:moveTo>
                <a:lnTo>
                  <a:pt x="438150" y="119063"/>
                </a:lnTo>
                <a:lnTo>
                  <a:pt x="314325" y="33338"/>
                </a:lnTo>
                <a:lnTo>
                  <a:pt x="128588" y="0"/>
                </a:lnTo>
                <a:lnTo>
                  <a:pt x="23813" y="61913"/>
                </a:lnTo>
                <a:lnTo>
                  <a:pt x="9525" y="176213"/>
                </a:lnTo>
                <a:lnTo>
                  <a:pt x="0" y="252413"/>
                </a:lnTo>
                <a:lnTo>
                  <a:pt x="38100" y="347663"/>
                </a:lnTo>
                <a:lnTo>
                  <a:pt x="119063" y="466725"/>
                </a:lnTo>
                <a:lnTo>
                  <a:pt x="228600" y="533400"/>
                </a:lnTo>
                <a:lnTo>
                  <a:pt x="390525" y="538163"/>
                </a:lnTo>
                <a:lnTo>
                  <a:pt x="476250" y="461963"/>
                </a:lnTo>
                <a:lnTo>
                  <a:pt x="523875" y="338138"/>
                </a:lnTo>
                <a:lnTo>
                  <a:pt x="514350" y="271463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9563870" y="4906650"/>
            <a:ext cx="2505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Facial Motor Nucleus</a:t>
            </a:r>
            <a:endParaRPr lang="en-US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3987800" y="1007533"/>
            <a:ext cx="677333" cy="1227667"/>
          </a:xfrm>
          <a:custGeom>
            <a:avLst/>
            <a:gdLst>
              <a:gd name="connsiteX0" fmla="*/ 101600 w 677333"/>
              <a:gd name="connsiteY0" fmla="*/ 50800 h 1227667"/>
              <a:gd name="connsiteX1" fmla="*/ 160867 w 677333"/>
              <a:gd name="connsiteY1" fmla="*/ 0 h 1227667"/>
              <a:gd name="connsiteX2" fmla="*/ 287867 w 677333"/>
              <a:gd name="connsiteY2" fmla="*/ 0 h 1227667"/>
              <a:gd name="connsiteX3" fmla="*/ 414867 w 677333"/>
              <a:gd name="connsiteY3" fmla="*/ 127000 h 1227667"/>
              <a:gd name="connsiteX4" fmla="*/ 584200 w 677333"/>
              <a:gd name="connsiteY4" fmla="*/ 296334 h 1227667"/>
              <a:gd name="connsiteX5" fmla="*/ 677333 w 677333"/>
              <a:gd name="connsiteY5" fmla="*/ 423334 h 1227667"/>
              <a:gd name="connsiteX6" fmla="*/ 651933 w 677333"/>
              <a:gd name="connsiteY6" fmla="*/ 668867 h 1227667"/>
              <a:gd name="connsiteX7" fmla="*/ 609600 w 677333"/>
              <a:gd name="connsiteY7" fmla="*/ 914400 h 1227667"/>
              <a:gd name="connsiteX8" fmla="*/ 457200 w 677333"/>
              <a:gd name="connsiteY8" fmla="*/ 1083734 h 1227667"/>
              <a:gd name="connsiteX9" fmla="*/ 169333 w 677333"/>
              <a:gd name="connsiteY9" fmla="*/ 1227667 h 1227667"/>
              <a:gd name="connsiteX10" fmla="*/ 67733 w 677333"/>
              <a:gd name="connsiteY10" fmla="*/ 1134534 h 1227667"/>
              <a:gd name="connsiteX11" fmla="*/ 0 w 677333"/>
              <a:gd name="connsiteY11" fmla="*/ 1024467 h 1227667"/>
              <a:gd name="connsiteX12" fmla="*/ 25400 w 677333"/>
              <a:gd name="connsiteY12" fmla="*/ 905934 h 1227667"/>
              <a:gd name="connsiteX13" fmla="*/ 169333 w 677333"/>
              <a:gd name="connsiteY13" fmla="*/ 702734 h 1227667"/>
              <a:gd name="connsiteX14" fmla="*/ 262467 w 677333"/>
              <a:gd name="connsiteY14" fmla="*/ 431800 h 1227667"/>
              <a:gd name="connsiteX15" fmla="*/ 237067 w 677333"/>
              <a:gd name="connsiteY15" fmla="*/ 279400 h 1227667"/>
              <a:gd name="connsiteX16" fmla="*/ 177800 w 677333"/>
              <a:gd name="connsiteY16" fmla="*/ 152400 h 1227667"/>
              <a:gd name="connsiteX17" fmla="*/ 101600 w 677333"/>
              <a:gd name="connsiteY17" fmla="*/ 50800 h 1227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677333" h="1227667">
                <a:moveTo>
                  <a:pt x="101600" y="50800"/>
                </a:moveTo>
                <a:lnTo>
                  <a:pt x="160867" y="0"/>
                </a:lnTo>
                <a:lnTo>
                  <a:pt x="287867" y="0"/>
                </a:lnTo>
                <a:lnTo>
                  <a:pt x="414867" y="127000"/>
                </a:lnTo>
                <a:lnTo>
                  <a:pt x="584200" y="296334"/>
                </a:lnTo>
                <a:lnTo>
                  <a:pt x="677333" y="423334"/>
                </a:lnTo>
                <a:lnTo>
                  <a:pt x="651933" y="668867"/>
                </a:lnTo>
                <a:lnTo>
                  <a:pt x="609600" y="914400"/>
                </a:lnTo>
                <a:lnTo>
                  <a:pt x="457200" y="1083734"/>
                </a:lnTo>
                <a:lnTo>
                  <a:pt x="169333" y="1227667"/>
                </a:lnTo>
                <a:lnTo>
                  <a:pt x="67733" y="1134534"/>
                </a:lnTo>
                <a:lnTo>
                  <a:pt x="0" y="1024467"/>
                </a:lnTo>
                <a:lnTo>
                  <a:pt x="25400" y="905934"/>
                </a:lnTo>
                <a:lnTo>
                  <a:pt x="169333" y="702734"/>
                </a:lnTo>
                <a:lnTo>
                  <a:pt x="262467" y="431800"/>
                </a:lnTo>
                <a:lnTo>
                  <a:pt x="237067" y="279400"/>
                </a:lnTo>
                <a:lnTo>
                  <a:pt x="177800" y="152400"/>
                </a:lnTo>
                <a:lnTo>
                  <a:pt x="101600" y="5080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FF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4392662" y="1012118"/>
            <a:ext cx="841248" cy="969264"/>
          </a:xfrm>
          <a:custGeom>
            <a:avLst/>
            <a:gdLst>
              <a:gd name="connsiteX0" fmla="*/ 246888 w 841248"/>
              <a:gd name="connsiteY0" fmla="*/ 100584 h 969264"/>
              <a:gd name="connsiteX1" fmla="*/ 466344 w 841248"/>
              <a:gd name="connsiteY1" fmla="*/ 201168 h 969264"/>
              <a:gd name="connsiteX2" fmla="*/ 685800 w 841248"/>
              <a:gd name="connsiteY2" fmla="*/ 301752 h 969264"/>
              <a:gd name="connsiteX3" fmla="*/ 813816 w 841248"/>
              <a:gd name="connsiteY3" fmla="*/ 466344 h 969264"/>
              <a:gd name="connsiteX4" fmla="*/ 841248 w 841248"/>
              <a:gd name="connsiteY4" fmla="*/ 685800 h 969264"/>
              <a:gd name="connsiteX5" fmla="*/ 822960 w 841248"/>
              <a:gd name="connsiteY5" fmla="*/ 841248 h 969264"/>
              <a:gd name="connsiteX6" fmla="*/ 512064 w 841248"/>
              <a:gd name="connsiteY6" fmla="*/ 969264 h 969264"/>
              <a:gd name="connsiteX7" fmla="*/ 374904 w 841248"/>
              <a:gd name="connsiteY7" fmla="*/ 950976 h 969264"/>
              <a:gd name="connsiteX8" fmla="*/ 310896 w 841248"/>
              <a:gd name="connsiteY8" fmla="*/ 886968 h 969264"/>
              <a:gd name="connsiteX9" fmla="*/ 274320 w 841248"/>
              <a:gd name="connsiteY9" fmla="*/ 786384 h 969264"/>
              <a:gd name="connsiteX10" fmla="*/ 301752 w 841248"/>
              <a:gd name="connsiteY10" fmla="*/ 576072 h 969264"/>
              <a:gd name="connsiteX11" fmla="*/ 301752 w 841248"/>
              <a:gd name="connsiteY11" fmla="*/ 457200 h 969264"/>
              <a:gd name="connsiteX12" fmla="*/ 301752 w 841248"/>
              <a:gd name="connsiteY12" fmla="*/ 384048 h 969264"/>
              <a:gd name="connsiteX13" fmla="*/ 155448 w 841248"/>
              <a:gd name="connsiteY13" fmla="*/ 201168 h 969264"/>
              <a:gd name="connsiteX14" fmla="*/ 73152 w 841248"/>
              <a:gd name="connsiteY14" fmla="*/ 100584 h 969264"/>
              <a:gd name="connsiteX15" fmla="*/ 0 w 841248"/>
              <a:gd name="connsiteY15" fmla="*/ 18288 h 969264"/>
              <a:gd name="connsiteX16" fmla="*/ 18288 w 841248"/>
              <a:gd name="connsiteY16" fmla="*/ 0 h 969264"/>
              <a:gd name="connsiteX17" fmla="*/ 54864 w 841248"/>
              <a:gd name="connsiteY17" fmla="*/ 0 h 969264"/>
              <a:gd name="connsiteX18" fmla="*/ 246888 w 841248"/>
              <a:gd name="connsiteY18" fmla="*/ 100584 h 9692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41248" h="969264">
                <a:moveTo>
                  <a:pt x="246888" y="100584"/>
                </a:moveTo>
                <a:lnTo>
                  <a:pt x="466344" y="201168"/>
                </a:lnTo>
                <a:lnTo>
                  <a:pt x="685800" y="301752"/>
                </a:lnTo>
                <a:lnTo>
                  <a:pt x="813816" y="466344"/>
                </a:lnTo>
                <a:lnTo>
                  <a:pt x="841248" y="685800"/>
                </a:lnTo>
                <a:lnTo>
                  <a:pt x="822960" y="841248"/>
                </a:lnTo>
                <a:lnTo>
                  <a:pt x="512064" y="969264"/>
                </a:lnTo>
                <a:lnTo>
                  <a:pt x="374904" y="950976"/>
                </a:lnTo>
                <a:lnTo>
                  <a:pt x="310896" y="886968"/>
                </a:lnTo>
                <a:lnTo>
                  <a:pt x="274320" y="786384"/>
                </a:lnTo>
                <a:lnTo>
                  <a:pt x="301752" y="576072"/>
                </a:lnTo>
                <a:lnTo>
                  <a:pt x="301752" y="457200"/>
                </a:lnTo>
                <a:lnTo>
                  <a:pt x="301752" y="384048"/>
                </a:lnTo>
                <a:lnTo>
                  <a:pt x="155448" y="201168"/>
                </a:lnTo>
                <a:lnTo>
                  <a:pt x="73152" y="100584"/>
                </a:lnTo>
                <a:lnTo>
                  <a:pt x="0" y="18288"/>
                </a:lnTo>
                <a:lnTo>
                  <a:pt x="18288" y="0"/>
                </a:lnTo>
                <a:lnTo>
                  <a:pt x="54864" y="0"/>
                </a:lnTo>
                <a:lnTo>
                  <a:pt x="246888" y="10058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3657600" y="2084832"/>
            <a:ext cx="502920" cy="658368"/>
          </a:xfrm>
          <a:custGeom>
            <a:avLst/>
            <a:gdLst>
              <a:gd name="connsiteX0" fmla="*/ 301752 w 502920"/>
              <a:gd name="connsiteY0" fmla="*/ 0 h 658368"/>
              <a:gd name="connsiteX1" fmla="*/ 128016 w 502920"/>
              <a:gd name="connsiteY1" fmla="*/ 0 h 658368"/>
              <a:gd name="connsiteX2" fmla="*/ 0 w 502920"/>
              <a:gd name="connsiteY2" fmla="*/ 91440 h 658368"/>
              <a:gd name="connsiteX3" fmla="*/ 9144 w 502920"/>
              <a:gd name="connsiteY3" fmla="*/ 329184 h 658368"/>
              <a:gd name="connsiteX4" fmla="*/ 91440 w 502920"/>
              <a:gd name="connsiteY4" fmla="*/ 484632 h 658368"/>
              <a:gd name="connsiteX5" fmla="*/ 210312 w 502920"/>
              <a:gd name="connsiteY5" fmla="*/ 612648 h 658368"/>
              <a:gd name="connsiteX6" fmla="*/ 301752 w 502920"/>
              <a:gd name="connsiteY6" fmla="*/ 658368 h 658368"/>
              <a:gd name="connsiteX7" fmla="*/ 466344 w 502920"/>
              <a:gd name="connsiteY7" fmla="*/ 612648 h 658368"/>
              <a:gd name="connsiteX8" fmla="*/ 502920 w 502920"/>
              <a:gd name="connsiteY8" fmla="*/ 521208 h 658368"/>
              <a:gd name="connsiteX9" fmla="*/ 502920 w 502920"/>
              <a:gd name="connsiteY9" fmla="*/ 365760 h 658368"/>
              <a:gd name="connsiteX10" fmla="*/ 502920 w 502920"/>
              <a:gd name="connsiteY10" fmla="*/ 265176 h 658368"/>
              <a:gd name="connsiteX11" fmla="*/ 448056 w 502920"/>
              <a:gd name="connsiteY11" fmla="*/ 182880 h 658368"/>
              <a:gd name="connsiteX12" fmla="*/ 356616 w 502920"/>
              <a:gd name="connsiteY12" fmla="*/ 82296 h 658368"/>
              <a:gd name="connsiteX13" fmla="*/ 301752 w 502920"/>
              <a:gd name="connsiteY13" fmla="*/ 0 h 658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02920" h="658368">
                <a:moveTo>
                  <a:pt x="301752" y="0"/>
                </a:moveTo>
                <a:lnTo>
                  <a:pt x="128016" y="0"/>
                </a:lnTo>
                <a:lnTo>
                  <a:pt x="0" y="91440"/>
                </a:lnTo>
                <a:lnTo>
                  <a:pt x="9144" y="329184"/>
                </a:lnTo>
                <a:lnTo>
                  <a:pt x="91440" y="484632"/>
                </a:lnTo>
                <a:lnTo>
                  <a:pt x="210312" y="612648"/>
                </a:lnTo>
                <a:lnTo>
                  <a:pt x="301752" y="658368"/>
                </a:lnTo>
                <a:lnTo>
                  <a:pt x="466344" y="612648"/>
                </a:lnTo>
                <a:lnTo>
                  <a:pt x="502920" y="521208"/>
                </a:lnTo>
                <a:lnTo>
                  <a:pt x="502920" y="365760"/>
                </a:lnTo>
                <a:lnTo>
                  <a:pt x="502920" y="265176"/>
                </a:lnTo>
                <a:lnTo>
                  <a:pt x="448056" y="182880"/>
                </a:lnTo>
                <a:lnTo>
                  <a:pt x="356616" y="82296"/>
                </a:lnTo>
                <a:lnTo>
                  <a:pt x="30175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178808" y="2002536"/>
            <a:ext cx="649224" cy="484632"/>
          </a:xfrm>
          <a:custGeom>
            <a:avLst/>
            <a:gdLst>
              <a:gd name="connsiteX0" fmla="*/ 292608 w 649224"/>
              <a:gd name="connsiteY0" fmla="*/ 109728 h 484632"/>
              <a:gd name="connsiteX1" fmla="*/ 137160 w 649224"/>
              <a:gd name="connsiteY1" fmla="*/ 201168 h 484632"/>
              <a:gd name="connsiteX2" fmla="*/ 9144 w 649224"/>
              <a:gd name="connsiteY2" fmla="*/ 256032 h 484632"/>
              <a:gd name="connsiteX3" fmla="*/ 0 w 649224"/>
              <a:gd name="connsiteY3" fmla="*/ 329184 h 484632"/>
              <a:gd name="connsiteX4" fmla="*/ 27432 w 649224"/>
              <a:gd name="connsiteY4" fmla="*/ 466344 h 484632"/>
              <a:gd name="connsiteX5" fmla="*/ 192024 w 649224"/>
              <a:gd name="connsiteY5" fmla="*/ 484632 h 484632"/>
              <a:gd name="connsiteX6" fmla="*/ 374904 w 649224"/>
              <a:gd name="connsiteY6" fmla="*/ 448056 h 484632"/>
              <a:gd name="connsiteX7" fmla="*/ 484632 w 649224"/>
              <a:gd name="connsiteY7" fmla="*/ 365760 h 484632"/>
              <a:gd name="connsiteX8" fmla="*/ 603504 w 649224"/>
              <a:gd name="connsiteY8" fmla="*/ 265176 h 484632"/>
              <a:gd name="connsiteX9" fmla="*/ 649224 w 649224"/>
              <a:gd name="connsiteY9" fmla="*/ 137160 h 484632"/>
              <a:gd name="connsiteX10" fmla="*/ 612648 w 649224"/>
              <a:gd name="connsiteY10" fmla="*/ 45720 h 484632"/>
              <a:gd name="connsiteX11" fmla="*/ 585216 w 649224"/>
              <a:gd name="connsiteY11" fmla="*/ 18288 h 484632"/>
              <a:gd name="connsiteX12" fmla="*/ 502920 w 649224"/>
              <a:gd name="connsiteY12" fmla="*/ 0 h 484632"/>
              <a:gd name="connsiteX13" fmla="*/ 429768 w 649224"/>
              <a:gd name="connsiteY13" fmla="*/ 9144 h 484632"/>
              <a:gd name="connsiteX14" fmla="*/ 356616 w 649224"/>
              <a:gd name="connsiteY14" fmla="*/ 64008 h 484632"/>
              <a:gd name="connsiteX15" fmla="*/ 292608 w 649224"/>
              <a:gd name="connsiteY15" fmla="*/ 109728 h 4846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49224" h="484632">
                <a:moveTo>
                  <a:pt x="292608" y="109728"/>
                </a:moveTo>
                <a:lnTo>
                  <a:pt x="137160" y="201168"/>
                </a:lnTo>
                <a:lnTo>
                  <a:pt x="9144" y="256032"/>
                </a:lnTo>
                <a:lnTo>
                  <a:pt x="0" y="329184"/>
                </a:lnTo>
                <a:lnTo>
                  <a:pt x="27432" y="466344"/>
                </a:lnTo>
                <a:lnTo>
                  <a:pt x="192024" y="484632"/>
                </a:lnTo>
                <a:lnTo>
                  <a:pt x="374904" y="448056"/>
                </a:lnTo>
                <a:lnTo>
                  <a:pt x="484632" y="365760"/>
                </a:lnTo>
                <a:lnTo>
                  <a:pt x="603504" y="265176"/>
                </a:lnTo>
                <a:lnTo>
                  <a:pt x="649224" y="137160"/>
                </a:lnTo>
                <a:lnTo>
                  <a:pt x="612648" y="45720"/>
                </a:lnTo>
                <a:lnTo>
                  <a:pt x="585216" y="18288"/>
                </a:lnTo>
                <a:lnTo>
                  <a:pt x="502920" y="0"/>
                </a:lnTo>
                <a:lnTo>
                  <a:pt x="429768" y="9144"/>
                </a:lnTo>
                <a:lnTo>
                  <a:pt x="356616" y="64008"/>
                </a:lnTo>
                <a:lnTo>
                  <a:pt x="292608" y="10972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3300984" y="2185416"/>
            <a:ext cx="566928" cy="694944"/>
          </a:xfrm>
          <a:custGeom>
            <a:avLst/>
            <a:gdLst>
              <a:gd name="connsiteX0" fmla="*/ 0 w 566928"/>
              <a:gd name="connsiteY0" fmla="*/ 18288 h 694944"/>
              <a:gd name="connsiteX1" fmla="*/ 100584 w 566928"/>
              <a:gd name="connsiteY1" fmla="*/ 0 h 694944"/>
              <a:gd name="connsiteX2" fmla="*/ 228600 w 566928"/>
              <a:gd name="connsiteY2" fmla="*/ 0 h 694944"/>
              <a:gd name="connsiteX3" fmla="*/ 292608 w 566928"/>
              <a:gd name="connsiteY3" fmla="*/ 109728 h 694944"/>
              <a:gd name="connsiteX4" fmla="*/ 347472 w 566928"/>
              <a:gd name="connsiteY4" fmla="*/ 256032 h 694944"/>
              <a:gd name="connsiteX5" fmla="*/ 429768 w 566928"/>
              <a:gd name="connsiteY5" fmla="*/ 374904 h 694944"/>
              <a:gd name="connsiteX6" fmla="*/ 530352 w 566928"/>
              <a:gd name="connsiteY6" fmla="*/ 493776 h 694944"/>
              <a:gd name="connsiteX7" fmla="*/ 566928 w 566928"/>
              <a:gd name="connsiteY7" fmla="*/ 566928 h 694944"/>
              <a:gd name="connsiteX8" fmla="*/ 548640 w 566928"/>
              <a:gd name="connsiteY8" fmla="*/ 658368 h 694944"/>
              <a:gd name="connsiteX9" fmla="*/ 429768 w 566928"/>
              <a:gd name="connsiteY9" fmla="*/ 694944 h 694944"/>
              <a:gd name="connsiteX10" fmla="*/ 320040 w 566928"/>
              <a:gd name="connsiteY10" fmla="*/ 667512 h 694944"/>
              <a:gd name="connsiteX11" fmla="*/ 237744 w 566928"/>
              <a:gd name="connsiteY11" fmla="*/ 502920 h 694944"/>
              <a:gd name="connsiteX12" fmla="*/ 182880 w 566928"/>
              <a:gd name="connsiteY12" fmla="*/ 402336 h 694944"/>
              <a:gd name="connsiteX13" fmla="*/ 173736 w 566928"/>
              <a:gd name="connsiteY13" fmla="*/ 292608 h 694944"/>
              <a:gd name="connsiteX14" fmla="*/ 109728 w 566928"/>
              <a:gd name="connsiteY14" fmla="*/ 219456 h 694944"/>
              <a:gd name="connsiteX15" fmla="*/ 36576 w 566928"/>
              <a:gd name="connsiteY15" fmla="*/ 137160 h 694944"/>
              <a:gd name="connsiteX16" fmla="*/ 27432 w 566928"/>
              <a:gd name="connsiteY16" fmla="*/ 73152 h 694944"/>
              <a:gd name="connsiteX17" fmla="*/ 73152 w 566928"/>
              <a:gd name="connsiteY17" fmla="*/ 36576 h 694944"/>
              <a:gd name="connsiteX18" fmla="*/ 0 w 566928"/>
              <a:gd name="connsiteY18" fmla="*/ 18288 h 6949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66928" h="694944">
                <a:moveTo>
                  <a:pt x="0" y="18288"/>
                </a:moveTo>
                <a:lnTo>
                  <a:pt x="100584" y="0"/>
                </a:lnTo>
                <a:lnTo>
                  <a:pt x="228600" y="0"/>
                </a:lnTo>
                <a:lnTo>
                  <a:pt x="292608" y="109728"/>
                </a:lnTo>
                <a:lnTo>
                  <a:pt x="347472" y="256032"/>
                </a:lnTo>
                <a:lnTo>
                  <a:pt x="429768" y="374904"/>
                </a:lnTo>
                <a:lnTo>
                  <a:pt x="530352" y="493776"/>
                </a:lnTo>
                <a:lnTo>
                  <a:pt x="566928" y="566928"/>
                </a:lnTo>
                <a:lnTo>
                  <a:pt x="548640" y="658368"/>
                </a:lnTo>
                <a:lnTo>
                  <a:pt x="429768" y="694944"/>
                </a:lnTo>
                <a:lnTo>
                  <a:pt x="320040" y="667512"/>
                </a:lnTo>
                <a:lnTo>
                  <a:pt x="237744" y="502920"/>
                </a:lnTo>
                <a:lnTo>
                  <a:pt x="182880" y="402336"/>
                </a:lnTo>
                <a:lnTo>
                  <a:pt x="173736" y="292608"/>
                </a:lnTo>
                <a:lnTo>
                  <a:pt x="109728" y="219456"/>
                </a:lnTo>
                <a:lnTo>
                  <a:pt x="36576" y="137160"/>
                </a:lnTo>
                <a:lnTo>
                  <a:pt x="27432" y="73152"/>
                </a:lnTo>
                <a:lnTo>
                  <a:pt x="73152" y="36576"/>
                </a:lnTo>
                <a:lnTo>
                  <a:pt x="0" y="182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3739896" y="2807208"/>
            <a:ext cx="576072" cy="594360"/>
          </a:xfrm>
          <a:custGeom>
            <a:avLst/>
            <a:gdLst>
              <a:gd name="connsiteX0" fmla="*/ 173736 w 576072"/>
              <a:gd name="connsiteY0" fmla="*/ 0 h 594360"/>
              <a:gd name="connsiteX1" fmla="*/ 283464 w 576072"/>
              <a:gd name="connsiteY1" fmla="*/ 27432 h 594360"/>
              <a:gd name="connsiteX2" fmla="*/ 393192 w 576072"/>
              <a:gd name="connsiteY2" fmla="*/ 128016 h 594360"/>
              <a:gd name="connsiteX3" fmla="*/ 438912 w 576072"/>
              <a:gd name="connsiteY3" fmla="*/ 265176 h 594360"/>
              <a:gd name="connsiteX4" fmla="*/ 521208 w 576072"/>
              <a:gd name="connsiteY4" fmla="*/ 393192 h 594360"/>
              <a:gd name="connsiteX5" fmla="*/ 576072 w 576072"/>
              <a:gd name="connsiteY5" fmla="*/ 466344 h 594360"/>
              <a:gd name="connsiteX6" fmla="*/ 566928 w 576072"/>
              <a:gd name="connsiteY6" fmla="*/ 548640 h 594360"/>
              <a:gd name="connsiteX7" fmla="*/ 457200 w 576072"/>
              <a:gd name="connsiteY7" fmla="*/ 594360 h 594360"/>
              <a:gd name="connsiteX8" fmla="*/ 457200 w 576072"/>
              <a:gd name="connsiteY8" fmla="*/ 594360 h 594360"/>
              <a:gd name="connsiteX9" fmla="*/ 356616 w 576072"/>
              <a:gd name="connsiteY9" fmla="*/ 484632 h 594360"/>
              <a:gd name="connsiteX10" fmla="*/ 320040 w 576072"/>
              <a:gd name="connsiteY10" fmla="*/ 393192 h 594360"/>
              <a:gd name="connsiteX11" fmla="*/ 292608 w 576072"/>
              <a:gd name="connsiteY11" fmla="*/ 338328 h 594360"/>
              <a:gd name="connsiteX12" fmla="*/ 128016 w 576072"/>
              <a:gd name="connsiteY12" fmla="*/ 201168 h 594360"/>
              <a:gd name="connsiteX13" fmla="*/ 36576 w 576072"/>
              <a:gd name="connsiteY13" fmla="*/ 137160 h 594360"/>
              <a:gd name="connsiteX14" fmla="*/ 0 w 576072"/>
              <a:gd name="connsiteY14" fmla="*/ 100584 h 594360"/>
              <a:gd name="connsiteX15" fmla="*/ 91440 w 576072"/>
              <a:gd name="connsiteY15" fmla="*/ 100584 h 594360"/>
              <a:gd name="connsiteX16" fmla="*/ 173736 w 576072"/>
              <a:gd name="connsiteY16" fmla="*/ 0 h 594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6072" h="594360">
                <a:moveTo>
                  <a:pt x="173736" y="0"/>
                </a:moveTo>
                <a:lnTo>
                  <a:pt x="283464" y="27432"/>
                </a:lnTo>
                <a:lnTo>
                  <a:pt x="393192" y="128016"/>
                </a:lnTo>
                <a:lnTo>
                  <a:pt x="438912" y="265176"/>
                </a:lnTo>
                <a:lnTo>
                  <a:pt x="521208" y="393192"/>
                </a:lnTo>
                <a:lnTo>
                  <a:pt x="576072" y="466344"/>
                </a:lnTo>
                <a:lnTo>
                  <a:pt x="566928" y="548640"/>
                </a:lnTo>
                <a:lnTo>
                  <a:pt x="457200" y="594360"/>
                </a:lnTo>
                <a:lnTo>
                  <a:pt x="457200" y="594360"/>
                </a:lnTo>
                <a:lnTo>
                  <a:pt x="356616" y="484632"/>
                </a:lnTo>
                <a:lnTo>
                  <a:pt x="320040" y="393192"/>
                </a:lnTo>
                <a:lnTo>
                  <a:pt x="292608" y="338328"/>
                </a:lnTo>
                <a:lnTo>
                  <a:pt x="128016" y="201168"/>
                </a:lnTo>
                <a:lnTo>
                  <a:pt x="36576" y="137160"/>
                </a:lnTo>
                <a:lnTo>
                  <a:pt x="0" y="100584"/>
                </a:lnTo>
                <a:lnTo>
                  <a:pt x="91440" y="100584"/>
                </a:lnTo>
                <a:lnTo>
                  <a:pt x="173736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Freeform 23"/>
          <p:cNvSpPr/>
          <p:nvPr/>
        </p:nvSpPr>
        <p:spPr>
          <a:xfrm>
            <a:off x="4315968" y="2999232"/>
            <a:ext cx="649224" cy="402336"/>
          </a:xfrm>
          <a:custGeom>
            <a:avLst/>
            <a:gdLst>
              <a:gd name="connsiteX0" fmla="*/ 0 w 649224"/>
              <a:gd name="connsiteY0" fmla="*/ 219456 h 402336"/>
              <a:gd name="connsiteX1" fmla="*/ 18288 w 649224"/>
              <a:gd name="connsiteY1" fmla="*/ 82296 h 402336"/>
              <a:gd name="connsiteX2" fmla="*/ 265176 w 649224"/>
              <a:gd name="connsiteY2" fmla="*/ 18288 h 402336"/>
              <a:gd name="connsiteX3" fmla="*/ 420624 w 649224"/>
              <a:gd name="connsiteY3" fmla="*/ 0 h 402336"/>
              <a:gd name="connsiteX4" fmla="*/ 576072 w 649224"/>
              <a:gd name="connsiteY4" fmla="*/ 82296 h 402336"/>
              <a:gd name="connsiteX5" fmla="*/ 649224 w 649224"/>
              <a:gd name="connsiteY5" fmla="*/ 173736 h 402336"/>
              <a:gd name="connsiteX6" fmla="*/ 594360 w 649224"/>
              <a:gd name="connsiteY6" fmla="*/ 265176 h 402336"/>
              <a:gd name="connsiteX7" fmla="*/ 466344 w 649224"/>
              <a:gd name="connsiteY7" fmla="*/ 329184 h 402336"/>
              <a:gd name="connsiteX8" fmla="*/ 320040 w 649224"/>
              <a:gd name="connsiteY8" fmla="*/ 384048 h 402336"/>
              <a:gd name="connsiteX9" fmla="*/ 182880 w 649224"/>
              <a:gd name="connsiteY9" fmla="*/ 402336 h 402336"/>
              <a:gd name="connsiteX10" fmla="*/ 91440 w 649224"/>
              <a:gd name="connsiteY10" fmla="*/ 374904 h 402336"/>
              <a:gd name="connsiteX11" fmla="*/ 45720 w 649224"/>
              <a:gd name="connsiteY11" fmla="*/ 283464 h 402336"/>
              <a:gd name="connsiteX12" fmla="*/ 0 w 649224"/>
              <a:gd name="connsiteY12" fmla="*/ 219456 h 402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49224" h="402336">
                <a:moveTo>
                  <a:pt x="0" y="219456"/>
                </a:moveTo>
                <a:lnTo>
                  <a:pt x="18288" y="82296"/>
                </a:lnTo>
                <a:lnTo>
                  <a:pt x="265176" y="18288"/>
                </a:lnTo>
                <a:lnTo>
                  <a:pt x="420624" y="0"/>
                </a:lnTo>
                <a:lnTo>
                  <a:pt x="576072" y="82296"/>
                </a:lnTo>
                <a:lnTo>
                  <a:pt x="649224" y="173736"/>
                </a:lnTo>
                <a:lnTo>
                  <a:pt x="594360" y="265176"/>
                </a:lnTo>
                <a:lnTo>
                  <a:pt x="466344" y="329184"/>
                </a:lnTo>
                <a:lnTo>
                  <a:pt x="320040" y="384048"/>
                </a:lnTo>
                <a:lnTo>
                  <a:pt x="182880" y="402336"/>
                </a:lnTo>
                <a:lnTo>
                  <a:pt x="91440" y="374904"/>
                </a:lnTo>
                <a:lnTo>
                  <a:pt x="45720" y="283464"/>
                </a:lnTo>
                <a:lnTo>
                  <a:pt x="0" y="219456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>
          <a:xfrm>
            <a:off x="3977640" y="3300984"/>
            <a:ext cx="1709928" cy="1389888"/>
          </a:xfrm>
          <a:custGeom>
            <a:avLst/>
            <a:gdLst>
              <a:gd name="connsiteX0" fmla="*/ 1417320 w 1709928"/>
              <a:gd name="connsiteY0" fmla="*/ 0 h 1389888"/>
              <a:gd name="connsiteX1" fmla="*/ 1207008 w 1709928"/>
              <a:gd name="connsiteY1" fmla="*/ 73152 h 1389888"/>
              <a:gd name="connsiteX2" fmla="*/ 1170432 w 1709928"/>
              <a:gd name="connsiteY2" fmla="*/ 201168 h 1389888"/>
              <a:gd name="connsiteX3" fmla="*/ 1170432 w 1709928"/>
              <a:gd name="connsiteY3" fmla="*/ 201168 h 1389888"/>
              <a:gd name="connsiteX4" fmla="*/ 1024128 w 1709928"/>
              <a:gd name="connsiteY4" fmla="*/ 219456 h 1389888"/>
              <a:gd name="connsiteX5" fmla="*/ 914400 w 1709928"/>
              <a:gd name="connsiteY5" fmla="*/ 237744 h 1389888"/>
              <a:gd name="connsiteX6" fmla="*/ 877824 w 1709928"/>
              <a:gd name="connsiteY6" fmla="*/ 320040 h 1389888"/>
              <a:gd name="connsiteX7" fmla="*/ 877824 w 1709928"/>
              <a:gd name="connsiteY7" fmla="*/ 374904 h 1389888"/>
              <a:gd name="connsiteX8" fmla="*/ 758952 w 1709928"/>
              <a:gd name="connsiteY8" fmla="*/ 338328 h 1389888"/>
              <a:gd name="connsiteX9" fmla="*/ 649224 w 1709928"/>
              <a:gd name="connsiteY9" fmla="*/ 365760 h 1389888"/>
              <a:gd name="connsiteX10" fmla="*/ 557784 w 1709928"/>
              <a:gd name="connsiteY10" fmla="*/ 438912 h 1389888"/>
              <a:gd name="connsiteX11" fmla="*/ 557784 w 1709928"/>
              <a:gd name="connsiteY11" fmla="*/ 548640 h 1389888"/>
              <a:gd name="connsiteX12" fmla="*/ 475488 w 1709928"/>
              <a:gd name="connsiteY12" fmla="*/ 493776 h 1389888"/>
              <a:gd name="connsiteX13" fmla="*/ 347472 w 1709928"/>
              <a:gd name="connsiteY13" fmla="*/ 530352 h 1389888"/>
              <a:gd name="connsiteX14" fmla="*/ 219456 w 1709928"/>
              <a:gd name="connsiteY14" fmla="*/ 530352 h 1389888"/>
              <a:gd name="connsiteX15" fmla="*/ 109728 w 1709928"/>
              <a:gd name="connsiteY15" fmla="*/ 603504 h 1389888"/>
              <a:gd name="connsiteX16" fmla="*/ 109728 w 1709928"/>
              <a:gd name="connsiteY16" fmla="*/ 658368 h 1389888"/>
              <a:gd name="connsiteX17" fmla="*/ 36576 w 1709928"/>
              <a:gd name="connsiteY17" fmla="*/ 749808 h 1389888"/>
              <a:gd name="connsiteX18" fmla="*/ 0 w 1709928"/>
              <a:gd name="connsiteY18" fmla="*/ 813816 h 1389888"/>
              <a:gd name="connsiteX19" fmla="*/ 45720 w 1709928"/>
              <a:gd name="connsiteY19" fmla="*/ 941832 h 1389888"/>
              <a:gd name="connsiteX20" fmla="*/ 164592 w 1709928"/>
              <a:gd name="connsiteY20" fmla="*/ 1051560 h 1389888"/>
              <a:gd name="connsiteX21" fmla="*/ 173736 w 1709928"/>
              <a:gd name="connsiteY21" fmla="*/ 1124712 h 1389888"/>
              <a:gd name="connsiteX22" fmla="*/ 228600 w 1709928"/>
              <a:gd name="connsiteY22" fmla="*/ 1234440 h 1389888"/>
              <a:gd name="connsiteX23" fmla="*/ 365760 w 1709928"/>
              <a:gd name="connsiteY23" fmla="*/ 1353312 h 1389888"/>
              <a:gd name="connsiteX24" fmla="*/ 557784 w 1709928"/>
              <a:gd name="connsiteY24" fmla="*/ 1371600 h 1389888"/>
              <a:gd name="connsiteX25" fmla="*/ 557784 w 1709928"/>
              <a:gd name="connsiteY25" fmla="*/ 1371600 h 1389888"/>
              <a:gd name="connsiteX26" fmla="*/ 621792 w 1709928"/>
              <a:gd name="connsiteY26" fmla="*/ 1307592 h 1389888"/>
              <a:gd name="connsiteX27" fmla="*/ 722376 w 1709928"/>
              <a:gd name="connsiteY27" fmla="*/ 1389888 h 1389888"/>
              <a:gd name="connsiteX28" fmla="*/ 850392 w 1709928"/>
              <a:gd name="connsiteY28" fmla="*/ 1380744 h 1389888"/>
              <a:gd name="connsiteX29" fmla="*/ 960120 w 1709928"/>
              <a:gd name="connsiteY29" fmla="*/ 1335024 h 1389888"/>
              <a:gd name="connsiteX30" fmla="*/ 1014984 w 1709928"/>
              <a:gd name="connsiteY30" fmla="*/ 1261872 h 1389888"/>
              <a:gd name="connsiteX31" fmla="*/ 1051560 w 1709928"/>
              <a:gd name="connsiteY31" fmla="*/ 1170432 h 1389888"/>
              <a:gd name="connsiteX32" fmla="*/ 1133856 w 1709928"/>
              <a:gd name="connsiteY32" fmla="*/ 1207008 h 1389888"/>
              <a:gd name="connsiteX33" fmla="*/ 1261872 w 1709928"/>
              <a:gd name="connsiteY33" fmla="*/ 1188720 h 1389888"/>
              <a:gd name="connsiteX34" fmla="*/ 1261872 w 1709928"/>
              <a:gd name="connsiteY34" fmla="*/ 1133856 h 1389888"/>
              <a:gd name="connsiteX35" fmla="*/ 1362456 w 1709928"/>
              <a:gd name="connsiteY35" fmla="*/ 1143000 h 1389888"/>
              <a:gd name="connsiteX36" fmla="*/ 1508760 w 1709928"/>
              <a:gd name="connsiteY36" fmla="*/ 1115568 h 1389888"/>
              <a:gd name="connsiteX37" fmla="*/ 1618488 w 1709928"/>
              <a:gd name="connsiteY37" fmla="*/ 1051560 h 1389888"/>
              <a:gd name="connsiteX38" fmla="*/ 1691640 w 1709928"/>
              <a:gd name="connsiteY38" fmla="*/ 987552 h 1389888"/>
              <a:gd name="connsiteX39" fmla="*/ 1709928 w 1709928"/>
              <a:gd name="connsiteY39" fmla="*/ 886968 h 1389888"/>
              <a:gd name="connsiteX40" fmla="*/ 1709928 w 1709928"/>
              <a:gd name="connsiteY40" fmla="*/ 786384 h 1389888"/>
              <a:gd name="connsiteX41" fmla="*/ 1691640 w 1709928"/>
              <a:gd name="connsiteY41" fmla="*/ 667512 h 1389888"/>
              <a:gd name="connsiteX42" fmla="*/ 1636776 w 1709928"/>
              <a:gd name="connsiteY42" fmla="*/ 594360 h 1389888"/>
              <a:gd name="connsiteX43" fmla="*/ 1581912 w 1709928"/>
              <a:gd name="connsiteY43" fmla="*/ 585216 h 1389888"/>
              <a:gd name="connsiteX44" fmla="*/ 1453896 w 1709928"/>
              <a:gd name="connsiteY44" fmla="*/ 557784 h 1389888"/>
              <a:gd name="connsiteX45" fmla="*/ 1517904 w 1709928"/>
              <a:gd name="connsiteY45" fmla="*/ 502920 h 1389888"/>
              <a:gd name="connsiteX46" fmla="*/ 1609344 w 1709928"/>
              <a:gd name="connsiteY46" fmla="*/ 402336 h 1389888"/>
              <a:gd name="connsiteX47" fmla="*/ 1645920 w 1709928"/>
              <a:gd name="connsiteY47" fmla="*/ 301752 h 1389888"/>
              <a:gd name="connsiteX48" fmla="*/ 1655064 w 1709928"/>
              <a:gd name="connsiteY48" fmla="*/ 173736 h 1389888"/>
              <a:gd name="connsiteX49" fmla="*/ 1600200 w 1709928"/>
              <a:gd name="connsiteY49" fmla="*/ 118872 h 1389888"/>
              <a:gd name="connsiteX50" fmla="*/ 1517904 w 1709928"/>
              <a:gd name="connsiteY50" fmla="*/ 18288 h 1389888"/>
              <a:gd name="connsiteX51" fmla="*/ 1417320 w 1709928"/>
              <a:gd name="connsiteY51" fmla="*/ 0 h 1389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709928" h="1389888">
                <a:moveTo>
                  <a:pt x="1417320" y="0"/>
                </a:moveTo>
                <a:lnTo>
                  <a:pt x="1207008" y="73152"/>
                </a:lnTo>
                <a:lnTo>
                  <a:pt x="1170432" y="201168"/>
                </a:lnTo>
                <a:lnTo>
                  <a:pt x="1170432" y="201168"/>
                </a:lnTo>
                <a:lnTo>
                  <a:pt x="1024128" y="219456"/>
                </a:lnTo>
                <a:lnTo>
                  <a:pt x="914400" y="237744"/>
                </a:lnTo>
                <a:lnTo>
                  <a:pt x="877824" y="320040"/>
                </a:lnTo>
                <a:lnTo>
                  <a:pt x="877824" y="374904"/>
                </a:lnTo>
                <a:lnTo>
                  <a:pt x="758952" y="338328"/>
                </a:lnTo>
                <a:lnTo>
                  <a:pt x="649224" y="365760"/>
                </a:lnTo>
                <a:lnTo>
                  <a:pt x="557784" y="438912"/>
                </a:lnTo>
                <a:lnTo>
                  <a:pt x="557784" y="548640"/>
                </a:lnTo>
                <a:lnTo>
                  <a:pt x="475488" y="493776"/>
                </a:lnTo>
                <a:lnTo>
                  <a:pt x="347472" y="530352"/>
                </a:lnTo>
                <a:lnTo>
                  <a:pt x="219456" y="530352"/>
                </a:lnTo>
                <a:lnTo>
                  <a:pt x="109728" y="603504"/>
                </a:lnTo>
                <a:lnTo>
                  <a:pt x="109728" y="658368"/>
                </a:lnTo>
                <a:lnTo>
                  <a:pt x="36576" y="749808"/>
                </a:lnTo>
                <a:lnTo>
                  <a:pt x="0" y="813816"/>
                </a:lnTo>
                <a:lnTo>
                  <a:pt x="45720" y="941832"/>
                </a:lnTo>
                <a:lnTo>
                  <a:pt x="164592" y="1051560"/>
                </a:lnTo>
                <a:lnTo>
                  <a:pt x="173736" y="1124712"/>
                </a:lnTo>
                <a:lnTo>
                  <a:pt x="228600" y="1234440"/>
                </a:lnTo>
                <a:lnTo>
                  <a:pt x="365760" y="1353312"/>
                </a:lnTo>
                <a:lnTo>
                  <a:pt x="557784" y="1371600"/>
                </a:lnTo>
                <a:lnTo>
                  <a:pt x="557784" y="1371600"/>
                </a:lnTo>
                <a:lnTo>
                  <a:pt x="621792" y="1307592"/>
                </a:lnTo>
                <a:lnTo>
                  <a:pt x="722376" y="1389888"/>
                </a:lnTo>
                <a:lnTo>
                  <a:pt x="850392" y="1380744"/>
                </a:lnTo>
                <a:lnTo>
                  <a:pt x="960120" y="1335024"/>
                </a:lnTo>
                <a:lnTo>
                  <a:pt x="1014984" y="1261872"/>
                </a:lnTo>
                <a:lnTo>
                  <a:pt x="1051560" y="1170432"/>
                </a:lnTo>
                <a:lnTo>
                  <a:pt x="1133856" y="1207008"/>
                </a:lnTo>
                <a:lnTo>
                  <a:pt x="1261872" y="1188720"/>
                </a:lnTo>
                <a:lnTo>
                  <a:pt x="1261872" y="1133856"/>
                </a:lnTo>
                <a:lnTo>
                  <a:pt x="1362456" y="1143000"/>
                </a:lnTo>
                <a:lnTo>
                  <a:pt x="1508760" y="1115568"/>
                </a:lnTo>
                <a:lnTo>
                  <a:pt x="1618488" y="1051560"/>
                </a:lnTo>
                <a:lnTo>
                  <a:pt x="1691640" y="987552"/>
                </a:lnTo>
                <a:lnTo>
                  <a:pt x="1709928" y="886968"/>
                </a:lnTo>
                <a:lnTo>
                  <a:pt x="1709928" y="786384"/>
                </a:lnTo>
                <a:lnTo>
                  <a:pt x="1691640" y="667512"/>
                </a:lnTo>
                <a:cubicBezTo>
                  <a:pt x="1643415" y="599996"/>
                  <a:pt x="1664460" y="622044"/>
                  <a:pt x="1636776" y="594360"/>
                </a:cubicBezTo>
                <a:lnTo>
                  <a:pt x="1581912" y="585216"/>
                </a:lnTo>
                <a:lnTo>
                  <a:pt x="1453896" y="557784"/>
                </a:lnTo>
                <a:lnTo>
                  <a:pt x="1517904" y="502920"/>
                </a:lnTo>
                <a:lnTo>
                  <a:pt x="1609344" y="402336"/>
                </a:lnTo>
                <a:lnTo>
                  <a:pt x="1645920" y="301752"/>
                </a:lnTo>
                <a:cubicBezTo>
                  <a:pt x="1656747" y="204309"/>
                  <a:pt x="1655064" y="247057"/>
                  <a:pt x="1655064" y="173736"/>
                </a:cubicBezTo>
                <a:lnTo>
                  <a:pt x="1600200" y="118872"/>
                </a:lnTo>
                <a:lnTo>
                  <a:pt x="1517904" y="18288"/>
                </a:lnTo>
                <a:lnTo>
                  <a:pt x="141732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rot="2246888">
            <a:off x="7320462" y="2732772"/>
            <a:ext cx="279317" cy="259408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43"/>
          <p:cNvSpPr/>
          <p:nvPr/>
        </p:nvSpPr>
        <p:spPr>
          <a:xfrm>
            <a:off x="6858000" y="2020824"/>
            <a:ext cx="402336" cy="365760"/>
          </a:xfrm>
          <a:custGeom>
            <a:avLst/>
            <a:gdLst>
              <a:gd name="connsiteX0" fmla="*/ 109728 w 402336"/>
              <a:gd name="connsiteY0" fmla="*/ 0 h 365760"/>
              <a:gd name="connsiteX1" fmla="*/ 356616 w 402336"/>
              <a:gd name="connsiteY1" fmla="*/ 73152 h 365760"/>
              <a:gd name="connsiteX2" fmla="*/ 402336 w 402336"/>
              <a:gd name="connsiteY2" fmla="*/ 173736 h 365760"/>
              <a:gd name="connsiteX3" fmla="*/ 338328 w 402336"/>
              <a:gd name="connsiteY3" fmla="*/ 301752 h 365760"/>
              <a:gd name="connsiteX4" fmla="*/ 228600 w 402336"/>
              <a:gd name="connsiteY4" fmla="*/ 365760 h 365760"/>
              <a:gd name="connsiteX5" fmla="*/ 118872 w 402336"/>
              <a:gd name="connsiteY5" fmla="*/ 338328 h 365760"/>
              <a:gd name="connsiteX6" fmla="*/ 36576 w 402336"/>
              <a:gd name="connsiteY6" fmla="*/ 155448 h 365760"/>
              <a:gd name="connsiteX7" fmla="*/ 0 w 402336"/>
              <a:gd name="connsiteY7" fmla="*/ 82296 h 365760"/>
              <a:gd name="connsiteX8" fmla="*/ 54864 w 402336"/>
              <a:gd name="connsiteY8" fmla="*/ 27432 h 365760"/>
              <a:gd name="connsiteX9" fmla="*/ 109728 w 402336"/>
              <a:gd name="connsiteY9" fmla="*/ 0 h 36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2336" h="365760">
                <a:moveTo>
                  <a:pt x="109728" y="0"/>
                </a:moveTo>
                <a:lnTo>
                  <a:pt x="356616" y="73152"/>
                </a:lnTo>
                <a:lnTo>
                  <a:pt x="402336" y="173736"/>
                </a:lnTo>
                <a:lnTo>
                  <a:pt x="338328" y="301752"/>
                </a:lnTo>
                <a:lnTo>
                  <a:pt x="228600" y="365760"/>
                </a:lnTo>
                <a:lnTo>
                  <a:pt x="118872" y="338328"/>
                </a:lnTo>
                <a:lnTo>
                  <a:pt x="36576" y="155448"/>
                </a:lnTo>
                <a:lnTo>
                  <a:pt x="0" y="82296"/>
                </a:lnTo>
                <a:lnTo>
                  <a:pt x="54864" y="27432"/>
                </a:lnTo>
                <a:lnTo>
                  <a:pt x="109728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7690104" y="526424"/>
            <a:ext cx="4004028" cy="3341488"/>
            <a:chOff x="7690104" y="526424"/>
            <a:chExt cx="4004028" cy="3341488"/>
          </a:xfrm>
        </p:grpSpPr>
        <p:sp>
          <p:nvSpPr>
            <p:cNvPr id="23" name="TextBox 22"/>
            <p:cNvSpPr txBox="1"/>
            <p:nvPr/>
          </p:nvSpPr>
          <p:spPr>
            <a:xfrm>
              <a:off x="9974944" y="526424"/>
              <a:ext cx="17191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smtClean="0">
                  <a:solidFill>
                    <a:srgbClr val="CC66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Solitary Tract &amp; Nucleus</a:t>
              </a:r>
              <a:endParaRPr lang="en-US" b="1" dirty="0">
                <a:solidFill>
                  <a:srgbClr val="CC66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7690104" y="2578608"/>
              <a:ext cx="1152144" cy="1289304"/>
            </a:xfrm>
            <a:custGeom>
              <a:avLst/>
              <a:gdLst>
                <a:gd name="connsiteX0" fmla="*/ 1152144 w 1152144"/>
                <a:gd name="connsiteY0" fmla="*/ 1289304 h 1289304"/>
                <a:gd name="connsiteX1" fmla="*/ 749808 w 1152144"/>
                <a:gd name="connsiteY1" fmla="*/ 1088136 h 1289304"/>
                <a:gd name="connsiteX2" fmla="*/ 356616 w 1152144"/>
                <a:gd name="connsiteY2" fmla="*/ 557784 h 1289304"/>
                <a:gd name="connsiteX3" fmla="*/ 0 w 1152144"/>
                <a:gd name="connsiteY3" fmla="*/ 0 h 12893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52144" h="1289304">
                  <a:moveTo>
                    <a:pt x="1152144" y="1289304"/>
                  </a:moveTo>
                  <a:cubicBezTo>
                    <a:pt x="1017270" y="1249680"/>
                    <a:pt x="882396" y="1210056"/>
                    <a:pt x="749808" y="1088136"/>
                  </a:cubicBezTo>
                  <a:cubicBezTo>
                    <a:pt x="617220" y="966216"/>
                    <a:pt x="481584" y="739140"/>
                    <a:pt x="356616" y="557784"/>
                  </a:cubicBezTo>
                  <a:cubicBezTo>
                    <a:pt x="231648" y="376428"/>
                    <a:pt x="115824" y="188214"/>
                    <a:pt x="0" y="0"/>
                  </a:cubicBezTo>
                </a:path>
              </a:pathLst>
            </a:custGeom>
            <a:noFill/>
            <a:ln w="38100">
              <a:solidFill>
                <a:srgbClr val="CC66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248555" y="883678"/>
            <a:ext cx="3593693" cy="3194546"/>
            <a:chOff x="5248555" y="883678"/>
            <a:chExt cx="3593693" cy="3194546"/>
          </a:xfrm>
        </p:grpSpPr>
        <p:sp>
          <p:nvSpPr>
            <p:cNvPr id="45" name="Freeform 44"/>
            <p:cNvSpPr/>
            <p:nvPr/>
          </p:nvSpPr>
          <p:spPr>
            <a:xfrm>
              <a:off x="7479792" y="2907792"/>
              <a:ext cx="1362456" cy="1170432"/>
            </a:xfrm>
            <a:custGeom>
              <a:avLst/>
              <a:gdLst>
                <a:gd name="connsiteX0" fmla="*/ 0 w 1362456"/>
                <a:gd name="connsiteY0" fmla="*/ 0 h 1170432"/>
                <a:gd name="connsiteX1" fmla="*/ 411480 w 1362456"/>
                <a:gd name="connsiteY1" fmla="*/ 219456 h 1170432"/>
                <a:gd name="connsiteX2" fmla="*/ 822960 w 1362456"/>
                <a:gd name="connsiteY2" fmla="*/ 786384 h 1170432"/>
                <a:gd name="connsiteX3" fmla="*/ 1362456 w 1362456"/>
                <a:gd name="connsiteY3" fmla="*/ 1170432 h 11704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62456" h="1170432">
                  <a:moveTo>
                    <a:pt x="0" y="0"/>
                  </a:moveTo>
                  <a:cubicBezTo>
                    <a:pt x="137160" y="44196"/>
                    <a:pt x="274320" y="88392"/>
                    <a:pt x="411480" y="219456"/>
                  </a:cubicBezTo>
                  <a:cubicBezTo>
                    <a:pt x="548640" y="350520"/>
                    <a:pt x="664464" y="627888"/>
                    <a:pt x="822960" y="786384"/>
                  </a:cubicBezTo>
                  <a:cubicBezTo>
                    <a:pt x="981456" y="944880"/>
                    <a:pt x="1171956" y="1057656"/>
                    <a:pt x="1362456" y="117043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248555" y="883678"/>
              <a:ext cx="226639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Nucleus </a:t>
              </a:r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Ambiguus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4846934" y="477556"/>
            <a:ext cx="4308220" cy="3703038"/>
            <a:chOff x="4846934" y="477556"/>
            <a:chExt cx="4308220" cy="3703038"/>
          </a:xfrm>
        </p:grpSpPr>
        <p:sp>
          <p:nvSpPr>
            <p:cNvPr id="47" name="Freeform 46"/>
            <p:cNvSpPr/>
            <p:nvPr/>
          </p:nvSpPr>
          <p:spPr>
            <a:xfrm>
              <a:off x="7077456" y="2240280"/>
              <a:ext cx="1801368" cy="1764792"/>
            </a:xfrm>
            <a:custGeom>
              <a:avLst/>
              <a:gdLst>
                <a:gd name="connsiteX0" fmla="*/ 0 w 1801368"/>
                <a:gd name="connsiteY0" fmla="*/ 0 h 1764792"/>
                <a:gd name="connsiteX1" fmla="*/ 301752 w 1801368"/>
                <a:gd name="connsiteY1" fmla="*/ 256032 h 1764792"/>
                <a:gd name="connsiteX2" fmla="*/ 658368 w 1801368"/>
                <a:gd name="connsiteY2" fmla="*/ 594360 h 1764792"/>
                <a:gd name="connsiteX3" fmla="*/ 978408 w 1801368"/>
                <a:gd name="connsiteY3" fmla="*/ 1014984 h 1764792"/>
                <a:gd name="connsiteX4" fmla="*/ 1316736 w 1801368"/>
                <a:gd name="connsiteY4" fmla="*/ 1453896 h 1764792"/>
                <a:gd name="connsiteX5" fmla="*/ 1801368 w 1801368"/>
                <a:gd name="connsiteY5" fmla="*/ 1764792 h 17647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01368" h="1764792">
                  <a:moveTo>
                    <a:pt x="0" y="0"/>
                  </a:moveTo>
                  <a:cubicBezTo>
                    <a:pt x="96012" y="78486"/>
                    <a:pt x="192024" y="156972"/>
                    <a:pt x="301752" y="256032"/>
                  </a:cubicBezTo>
                  <a:cubicBezTo>
                    <a:pt x="411480" y="355092"/>
                    <a:pt x="545592" y="467868"/>
                    <a:pt x="658368" y="594360"/>
                  </a:cubicBezTo>
                  <a:cubicBezTo>
                    <a:pt x="771144" y="720852"/>
                    <a:pt x="978408" y="1014984"/>
                    <a:pt x="978408" y="1014984"/>
                  </a:cubicBezTo>
                  <a:cubicBezTo>
                    <a:pt x="1088136" y="1158240"/>
                    <a:pt x="1179576" y="1328928"/>
                    <a:pt x="1316736" y="1453896"/>
                  </a:cubicBezTo>
                  <a:cubicBezTo>
                    <a:pt x="1453896" y="1578864"/>
                    <a:pt x="1627632" y="1671828"/>
                    <a:pt x="1801368" y="1764792"/>
                  </a:cubicBezTo>
                </a:path>
              </a:pathLst>
            </a:custGeom>
            <a:noFill/>
            <a:ln w="38100">
              <a:solidFill>
                <a:srgbClr val="FF0000"/>
              </a:solidFill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4846934" y="477556"/>
              <a:ext cx="310854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Inferior </a:t>
              </a:r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Salivatory</a:t>
              </a:r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842248" y="3811262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2428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82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3" fill="hold">
                      <p:stCondLst>
                        <p:cond delay="0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  <p:bldP spid="21" grpId="0"/>
      <p:bldP spid="25" grpId="0"/>
      <p:bldP spid="26" grpId="0"/>
      <p:bldP spid="27" grpId="0"/>
      <p:bldP spid="28" grpId="0"/>
      <p:bldP spid="4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3640" y="0"/>
            <a:ext cx="7604760" cy="693934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178357" y="0"/>
            <a:ext cx="63979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Medulla – </a:t>
            </a:r>
            <a:r>
              <a:rPr lang="en-US" sz="2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Pontomedullary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Junction (Slide 30)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90672" y="6514188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74555" y="5731403"/>
            <a:ext cx="1657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31560" y="6193068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309954" y="474789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128196" y="5120371"/>
            <a:ext cx="1677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34712" y="5823736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Principle Olive</a:t>
            </a:r>
            <a:endParaRPr lang="en-US" b="1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1053" y="3864715"/>
            <a:ext cx="225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Inferior Cerebellar Peduncle</a:t>
            </a:r>
            <a:endParaRPr lang="en-US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81053" y="4609391"/>
            <a:ext cx="2256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Cochlear Nucleus</a:t>
            </a:r>
            <a:endParaRPr lang="en-US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443413" y="2628900"/>
            <a:ext cx="685800" cy="2605088"/>
          </a:xfrm>
          <a:custGeom>
            <a:avLst/>
            <a:gdLst>
              <a:gd name="connsiteX0" fmla="*/ 376237 w 685800"/>
              <a:gd name="connsiteY0" fmla="*/ 0 h 2605088"/>
              <a:gd name="connsiteX1" fmla="*/ 204787 w 685800"/>
              <a:gd name="connsiteY1" fmla="*/ 28575 h 2605088"/>
              <a:gd name="connsiteX2" fmla="*/ 71437 w 685800"/>
              <a:gd name="connsiteY2" fmla="*/ 161925 h 2605088"/>
              <a:gd name="connsiteX3" fmla="*/ 0 w 685800"/>
              <a:gd name="connsiteY3" fmla="*/ 323850 h 2605088"/>
              <a:gd name="connsiteX4" fmla="*/ 14287 w 685800"/>
              <a:gd name="connsiteY4" fmla="*/ 481013 h 2605088"/>
              <a:gd name="connsiteX5" fmla="*/ 119062 w 685800"/>
              <a:gd name="connsiteY5" fmla="*/ 671513 h 2605088"/>
              <a:gd name="connsiteX6" fmla="*/ 133350 w 685800"/>
              <a:gd name="connsiteY6" fmla="*/ 676275 h 2605088"/>
              <a:gd name="connsiteX7" fmla="*/ 147637 w 685800"/>
              <a:gd name="connsiteY7" fmla="*/ 790575 h 2605088"/>
              <a:gd name="connsiteX8" fmla="*/ 100012 w 685800"/>
              <a:gd name="connsiteY8" fmla="*/ 866775 h 2605088"/>
              <a:gd name="connsiteX9" fmla="*/ 85725 w 685800"/>
              <a:gd name="connsiteY9" fmla="*/ 942975 h 2605088"/>
              <a:gd name="connsiteX10" fmla="*/ 133350 w 685800"/>
              <a:gd name="connsiteY10" fmla="*/ 1009650 h 2605088"/>
              <a:gd name="connsiteX11" fmla="*/ 271462 w 685800"/>
              <a:gd name="connsiteY11" fmla="*/ 928688 h 2605088"/>
              <a:gd name="connsiteX12" fmla="*/ 319087 w 685800"/>
              <a:gd name="connsiteY12" fmla="*/ 900113 h 2605088"/>
              <a:gd name="connsiteX13" fmla="*/ 404812 w 685800"/>
              <a:gd name="connsiteY13" fmla="*/ 909638 h 2605088"/>
              <a:gd name="connsiteX14" fmla="*/ 490537 w 685800"/>
              <a:gd name="connsiteY14" fmla="*/ 933450 h 2605088"/>
              <a:gd name="connsiteX15" fmla="*/ 500062 w 685800"/>
              <a:gd name="connsiteY15" fmla="*/ 966788 h 2605088"/>
              <a:gd name="connsiteX16" fmla="*/ 504825 w 685800"/>
              <a:gd name="connsiteY16" fmla="*/ 966788 h 2605088"/>
              <a:gd name="connsiteX17" fmla="*/ 547687 w 685800"/>
              <a:gd name="connsiteY17" fmla="*/ 976313 h 2605088"/>
              <a:gd name="connsiteX18" fmla="*/ 552450 w 685800"/>
              <a:gd name="connsiteY18" fmla="*/ 1047750 h 2605088"/>
              <a:gd name="connsiteX19" fmla="*/ 538162 w 685800"/>
              <a:gd name="connsiteY19" fmla="*/ 1119188 h 2605088"/>
              <a:gd name="connsiteX20" fmla="*/ 466725 w 685800"/>
              <a:gd name="connsiteY20" fmla="*/ 1128713 h 2605088"/>
              <a:gd name="connsiteX21" fmla="*/ 390525 w 685800"/>
              <a:gd name="connsiteY21" fmla="*/ 1128713 h 2605088"/>
              <a:gd name="connsiteX22" fmla="*/ 276225 w 685800"/>
              <a:gd name="connsiteY22" fmla="*/ 1143000 h 2605088"/>
              <a:gd name="connsiteX23" fmla="*/ 185737 w 685800"/>
              <a:gd name="connsiteY23" fmla="*/ 1219200 h 2605088"/>
              <a:gd name="connsiteX24" fmla="*/ 104775 w 685800"/>
              <a:gd name="connsiteY24" fmla="*/ 1362075 h 2605088"/>
              <a:gd name="connsiteX25" fmla="*/ 90487 w 685800"/>
              <a:gd name="connsiteY25" fmla="*/ 1476375 h 2605088"/>
              <a:gd name="connsiteX26" fmla="*/ 90487 w 685800"/>
              <a:gd name="connsiteY26" fmla="*/ 1581150 h 2605088"/>
              <a:gd name="connsiteX27" fmla="*/ 142875 w 685800"/>
              <a:gd name="connsiteY27" fmla="*/ 1795463 h 2605088"/>
              <a:gd name="connsiteX28" fmla="*/ 176212 w 685800"/>
              <a:gd name="connsiteY28" fmla="*/ 1924050 h 2605088"/>
              <a:gd name="connsiteX29" fmla="*/ 176212 w 685800"/>
              <a:gd name="connsiteY29" fmla="*/ 2095500 h 2605088"/>
              <a:gd name="connsiteX30" fmla="*/ 185737 w 685800"/>
              <a:gd name="connsiteY30" fmla="*/ 2252663 h 2605088"/>
              <a:gd name="connsiteX31" fmla="*/ 166687 w 685800"/>
              <a:gd name="connsiteY31" fmla="*/ 2324100 h 2605088"/>
              <a:gd name="connsiteX32" fmla="*/ 204787 w 685800"/>
              <a:gd name="connsiteY32" fmla="*/ 2490788 h 2605088"/>
              <a:gd name="connsiteX33" fmla="*/ 261937 w 685800"/>
              <a:gd name="connsiteY33" fmla="*/ 2595563 h 2605088"/>
              <a:gd name="connsiteX34" fmla="*/ 452437 w 685800"/>
              <a:gd name="connsiteY34" fmla="*/ 2605088 h 2605088"/>
              <a:gd name="connsiteX35" fmla="*/ 547687 w 685800"/>
              <a:gd name="connsiteY35" fmla="*/ 2538413 h 2605088"/>
              <a:gd name="connsiteX36" fmla="*/ 576262 w 685800"/>
              <a:gd name="connsiteY36" fmla="*/ 2309813 h 2605088"/>
              <a:gd name="connsiteX37" fmla="*/ 533400 w 685800"/>
              <a:gd name="connsiteY37" fmla="*/ 2143125 h 2605088"/>
              <a:gd name="connsiteX38" fmla="*/ 590550 w 685800"/>
              <a:gd name="connsiteY38" fmla="*/ 1966913 h 2605088"/>
              <a:gd name="connsiteX39" fmla="*/ 681037 w 685800"/>
              <a:gd name="connsiteY39" fmla="*/ 1795463 h 2605088"/>
              <a:gd name="connsiteX40" fmla="*/ 685800 w 685800"/>
              <a:gd name="connsiteY40" fmla="*/ 1690688 h 2605088"/>
              <a:gd name="connsiteX41" fmla="*/ 642937 w 685800"/>
              <a:gd name="connsiteY41" fmla="*/ 1438275 h 2605088"/>
              <a:gd name="connsiteX42" fmla="*/ 614362 w 685800"/>
              <a:gd name="connsiteY42" fmla="*/ 1281113 h 2605088"/>
              <a:gd name="connsiteX43" fmla="*/ 566737 w 685800"/>
              <a:gd name="connsiteY43" fmla="*/ 1190625 h 2605088"/>
              <a:gd name="connsiteX44" fmla="*/ 528637 w 685800"/>
              <a:gd name="connsiteY44" fmla="*/ 1128713 h 2605088"/>
              <a:gd name="connsiteX45" fmla="*/ 538162 w 685800"/>
              <a:gd name="connsiteY45" fmla="*/ 976313 h 2605088"/>
              <a:gd name="connsiteX46" fmla="*/ 519112 w 685800"/>
              <a:gd name="connsiteY46" fmla="*/ 942975 h 2605088"/>
              <a:gd name="connsiteX47" fmla="*/ 428625 w 685800"/>
              <a:gd name="connsiteY47" fmla="*/ 914400 h 2605088"/>
              <a:gd name="connsiteX48" fmla="*/ 466725 w 685800"/>
              <a:gd name="connsiteY48" fmla="*/ 862013 h 2605088"/>
              <a:gd name="connsiteX49" fmla="*/ 547687 w 685800"/>
              <a:gd name="connsiteY49" fmla="*/ 742950 h 2605088"/>
              <a:gd name="connsiteX50" fmla="*/ 571500 w 685800"/>
              <a:gd name="connsiteY50" fmla="*/ 619125 h 2605088"/>
              <a:gd name="connsiteX51" fmla="*/ 571500 w 685800"/>
              <a:gd name="connsiteY51" fmla="*/ 381000 h 2605088"/>
              <a:gd name="connsiteX52" fmla="*/ 523875 w 685800"/>
              <a:gd name="connsiteY52" fmla="*/ 185738 h 2605088"/>
              <a:gd name="connsiteX53" fmla="*/ 461962 w 685800"/>
              <a:gd name="connsiteY53" fmla="*/ 71438 h 2605088"/>
              <a:gd name="connsiteX54" fmla="*/ 376237 w 685800"/>
              <a:gd name="connsiteY54" fmla="*/ 0 h 26050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</a:cxnLst>
            <a:rect l="l" t="t" r="r" b="b"/>
            <a:pathLst>
              <a:path w="685800" h="2605088">
                <a:moveTo>
                  <a:pt x="376237" y="0"/>
                </a:moveTo>
                <a:lnTo>
                  <a:pt x="204787" y="28575"/>
                </a:lnTo>
                <a:lnTo>
                  <a:pt x="71437" y="161925"/>
                </a:lnTo>
                <a:lnTo>
                  <a:pt x="0" y="323850"/>
                </a:lnTo>
                <a:lnTo>
                  <a:pt x="14287" y="481013"/>
                </a:lnTo>
                <a:lnTo>
                  <a:pt x="119062" y="671513"/>
                </a:lnTo>
                <a:lnTo>
                  <a:pt x="133350" y="676275"/>
                </a:lnTo>
                <a:lnTo>
                  <a:pt x="147637" y="790575"/>
                </a:lnTo>
                <a:lnTo>
                  <a:pt x="100012" y="866775"/>
                </a:lnTo>
                <a:lnTo>
                  <a:pt x="85725" y="942975"/>
                </a:lnTo>
                <a:lnTo>
                  <a:pt x="133350" y="1009650"/>
                </a:lnTo>
                <a:lnTo>
                  <a:pt x="271462" y="928688"/>
                </a:lnTo>
                <a:lnTo>
                  <a:pt x="319087" y="900113"/>
                </a:lnTo>
                <a:lnTo>
                  <a:pt x="404812" y="909638"/>
                </a:lnTo>
                <a:lnTo>
                  <a:pt x="490537" y="933450"/>
                </a:lnTo>
                <a:lnTo>
                  <a:pt x="500062" y="966788"/>
                </a:lnTo>
                <a:lnTo>
                  <a:pt x="504825" y="966788"/>
                </a:lnTo>
                <a:lnTo>
                  <a:pt x="547687" y="976313"/>
                </a:lnTo>
                <a:lnTo>
                  <a:pt x="552450" y="1047750"/>
                </a:lnTo>
                <a:lnTo>
                  <a:pt x="538162" y="1119188"/>
                </a:lnTo>
                <a:lnTo>
                  <a:pt x="466725" y="1128713"/>
                </a:lnTo>
                <a:lnTo>
                  <a:pt x="390525" y="1128713"/>
                </a:lnTo>
                <a:lnTo>
                  <a:pt x="276225" y="1143000"/>
                </a:lnTo>
                <a:lnTo>
                  <a:pt x="185737" y="1219200"/>
                </a:lnTo>
                <a:lnTo>
                  <a:pt x="104775" y="1362075"/>
                </a:lnTo>
                <a:lnTo>
                  <a:pt x="90487" y="1476375"/>
                </a:lnTo>
                <a:lnTo>
                  <a:pt x="90487" y="1581150"/>
                </a:lnTo>
                <a:lnTo>
                  <a:pt x="142875" y="1795463"/>
                </a:lnTo>
                <a:lnTo>
                  <a:pt x="176212" y="1924050"/>
                </a:lnTo>
                <a:lnTo>
                  <a:pt x="176212" y="2095500"/>
                </a:lnTo>
                <a:lnTo>
                  <a:pt x="185737" y="2252663"/>
                </a:lnTo>
                <a:lnTo>
                  <a:pt x="166687" y="2324100"/>
                </a:lnTo>
                <a:lnTo>
                  <a:pt x="204787" y="2490788"/>
                </a:lnTo>
                <a:lnTo>
                  <a:pt x="261937" y="2595563"/>
                </a:lnTo>
                <a:lnTo>
                  <a:pt x="452437" y="2605088"/>
                </a:lnTo>
                <a:lnTo>
                  <a:pt x="547687" y="2538413"/>
                </a:lnTo>
                <a:lnTo>
                  <a:pt x="576262" y="2309813"/>
                </a:lnTo>
                <a:lnTo>
                  <a:pt x="533400" y="2143125"/>
                </a:lnTo>
                <a:lnTo>
                  <a:pt x="590550" y="1966913"/>
                </a:lnTo>
                <a:lnTo>
                  <a:pt x="681037" y="1795463"/>
                </a:lnTo>
                <a:lnTo>
                  <a:pt x="685800" y="1690688"/>
                </a:lnTo>
                <a:lnTo>
                  <a:pt x="642937" y="1438275"/>
                </a:lnTo>
                <a:lnTo>
                  <a:pt x="614362" y="1281113"/>
                </a:lnTo>
                <a:lnTo>
                  <a:pt x="566737" y="1190625"/>
                </a:lnTo>
                <a:lnTo>
                  <a:pt x="528637" y="1128713"/>
                </a:lnTo>
                <a:lnTo>
                  <a:pt x="538162" y="976313"/>
                </a:lnTo>
                <a:lnTo>
                  <a:pt x="519112" y="942975"/>
                </a:lnTo>
                <a:lnTo>
                  <a:pt x="428625" y="914400"/>
                </a:lnTo>
                <a:lnTo>
                  <a:pt x="466725" y="862013"/>
                </a:lnTo>
                <a:lnTo>
                  <a:pt x="547687" y="742950"/>
                </a:lnTo>
                <a:lnTo>
                  <a:pt x="571500" y="619125"/>
                </a:lnTo>
                <a:lnTo>
                  <a:pt x="571500" y="381000"/>
                </a:lnTo>
                <a:lnTo>
                  <a:pt x="523875" y="185738"/>
                </a:lnTo>
                <a:lnTo>
                  <a:pt x="461962" y="71438"/>
                </a:lnTo>
                <a:lnTo>
                  <a:pt x="376237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 13"/>
          <p:cNvSpPr/>
          <p:nvPr/>
        </p:nvSpPr>
        <p:spPr>
          <a:xfrm>
            <a:off x="4410075" y="3562350"/>
            <a:ext cx="604838" cy="461963"/>
          </a:xfrm>
          <a:custGeom>
            <a:avLst/>
            <a:gdLst>
              <a:gd name="connsiteX0" fmla="*/ 590550 w 604838"/>
              <a:gd name="connsiteY0" fmla="*/ 185738 h 461963"/>
              <a:gd name="connsiteX1" fmla="*/ 604838 w 604838"/>
              <a:gd name="connsiteY1" fmla="*/ 61913 h 461963"/>
              <a:gd name="connsiteX2" fmla="*/ 566738 w 604838"/>
              <a:gd name="connsiteY2" fmla="*/ 9525 h 461963"/>
              <a:gd name="connsiteX3" fmla="*/ 485775 w 604838"/>
              <a:gd name="connsiteY3" fmla="*/ 4763 h 461963"/>
              <a:gd name="connsiteX4" fmla="*/ 376238 w 604838"/>
              <a:gd name="connsiteY4" fmla="*/ 0 h 461963"/>
              <a:gd name="connsiteX5" fmla="*/ 295275 w 604838"/>
              <a:gd name="connsiteY5" fmla="*/ 33338 h 461963"/>
              <a:gd name="connsiteX6" fmla="*/ 176213 w 604838"/>
              <a:gd name="connsiteY6" fmla="*/ 85725 h 461963"/>
              <a:gd name="connsiteX7" fmla="*/ 76200 w 604838"/>
              <a:gd name="connsiteY7" fmla="*/ 142875 h 461963"/>
              <a:gd name="connsiteX8" fmla="*/ 38100 w 604838"/>
              <a:gd name="connsiteY8" fmla="*/ 214313 h 461963"/>
              <a:gd name="connsiteX9" fmla="*/ 0 w 604838"/>
              <a:gd name="connsiteY9" fmla="*/ 323850 h 461963"/>
              <a:gd name="connsiteX10" fmla="*/ 4763 w 604838"/>
              <a:gd name="connsiteY10" fmla="*/ 419100 h 461963"/>
              <a:gd name="connsiteX11" fmla="*/ 61913 w 604838"/>
              <a:gd name="connsiteY11" fmla="*/ 461963 h 461963"/>
              <a:gd name="connsiteX12" fmla="*/ 123825 w 604838"/>
              <a:gd name="connsiteY12" fmla="*/ 395288 h 461963"/>
              <a:gd name="connsiteX13" fmla="*/ 152400 w 604838"/>
              <a:gd name="connsiteY13" fmla="*/ 290513 h 461963"/>
              <a:gd name="connsiteX14" fmla="*/ 223838 w 604838"/>
              <a:gd name="connsiteY14" fmla="*/ 219075 h 461963"/>
              <a:gd name="connsiteX15" fmla="*/ 314325 w 604838"/>
              <a:gd name="connsiteY15" fmla="*/ 185738 h 461963"/>
              <a:gd name="connsiteX16" fmla="*/ 447675 w 604838"/>
              <a:gd name="connsiteY16" fmla="*/ 161925 h 461963"/>
              <a:gd name="connsiteX17" fmla="*/ 528638 w 604838"/>
              <a:gd name="connsiteY17" fmla="*/ 176213 h 461963"/>
              <a:gd name="connsiteX18" fmla="*/ 590550 w 604838"/>
              <a:gd name="connsiteY18" fmla="*/ 185738 h 4619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04838" h="461963">
                <a:moveTo>
                  <a:pt x="590550" y="185738"/>
                </a:moveTo>
                <a:lnTo>
                  <a:pt x="604838" y="61913"/>
                </a:lnTo>
                <a:lnTo>
                  <a:pt x="566738" y="9525"/>
                </a:lnTo>
                <a:lnTo>
                  <a:pt x="485775" y="4763"/>
                </a:lnTo>
                <a:lnTo>
                  <a:pt x="376238" y="0"/>
                </a:lnTo>
                <a:lnTo>
                  <a:pt x="295275" y="33338"/>
                </a:lnTo>
                <a:lnTo>
                  <a:pt x="176213" y="85725"/>
                </a:lnTo>
                <a:lnTo>
                  <a:pt x="76200" y="142875"/>
                </a:lnTo>
                <a:lnTo>
                  <a:pt x="38100" y="214313"/>
                </a:lnTo>
                <a:lnTo>
                  <a:pt x="0" y="323850"/>
                </a:lnTo>
                <a:lnTo>
                  <a:pt x="4763" y="419100"/>
                </a:lnTo>
                <a:lnTo>
                  <a:pt x="61913" y="461963"/>
                </a:lnTo>
                <a:lnTo>
                  <a:pt x="123825" y="395288"/>
                </a:lnTo>
                <a:lnTo>
                  <a:pt x="152400" y="290513"/>
                </a:lnTo>
                <a:lnTo>
                  <a:pt x="223838" y="219075"/>
                </a:lnTo>
                <a:lnTo>
                  <a:pt x="314325" y="185738"/>
                </a:lnTo>
                <a:lnTo>
                  <a:pt x="447675" y="161925"/>
                </a:lnTo>
                <a:lnTo>
                  <a:pt x="528638" y="176213"/>
                </a:lnTo>
                <a:lnTo>
                  <a:pt x="590550" y="18573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14"/>
          <p:cNvSpPr/>
          <p:nvPr/>
        </p:nvSpPr>
        <p:spPr>
          <a:xfrm>
            <a:off x="6162675" y="1928813"/>
            <a:ext cx="442913" cy="328612"/>
          </a:xfrm>
          <a:custGeom>
            <a:avLst/>
            <a:gdLst>
              <a:gd name="connsiteX0" fmla="*/ 276225 w 442913"/>
              <a:gd name="connsiteY0" fmla="*/ 4762 h 328612"/>
              <a:gd name="connsiteX1" fmla="*/ 147638 w 442913"/>
              <a:gd name="connsiteY1" fmla="*/ 23812 h 328612"/>
              <a:gd name="connsiteX2" fmla="*/ 66675 w 442913"/>
              <a:gd name="connsiteY2" fmla="*/ 66675 h 328612"/>
              <a:gd name="connsiteX3" fmla="*/ 14288 w 442913"/>
              <a:gd name="connsiteY3" fmla="*/ 128587 h 328612"/>
              <a:gd name="connsiteX4" fmla="*/ 0 w 442913"/>
              <a:gd name="connsiteY4" fmla="*/ 185737 h 328612"/>
              <a:gd name="connsiteX5" fmla="*/ 85725 w 442913"/>
              <a:gd name="connsiteY5" fmla="*/ 233362 h 328612"/>
              <a:gd name="connsiteX6" fmla="*/ 214313 w 442913"/>
              <a:gd name="connsiteY6" fmla="*/ 290512 h 328612"/>
              <a:gd name="connsiteX7" fmla="*/ 352425 w 442913"/>
              <a:gd name="connsiteY7" fmla="*/ 328612 h 328612"/>
              <a:gd name="connsiteX8" fmla="*/ 442913 w 442913"/>
              <a:gd name="connsiteY8" fmla="*/ 290512 h 328612"/>
              <a:gd name="connsiteX9" fmla="*/ 419100 w 442913"/>
              <a:gd name="connsiteY9" fmla="*/ 219075 h 328612"/>
              <a:gd name="connsiteX10" fmla="*/ 438150 w 442913"/>
              <a:gd name="connsiteY10" fmla="*/ 152400 h 328612"/>
              <a:gd name="connsiteX11" fmla="*/ 419100 w 442913"/>
              <a:gd name="connsiteY11" fmla="*/ 100012 h 328612"/>
              <a:gd name="connsiteX12" fmla="*/ 423863 w 442913"/>
              <a:gd name="connsiteY12" fmla="*/ 38100 h 328612"/>
              <a:gd name="connsiteX13" fmla="*/ 390525 w 442913"/>
              <a:gd name="connsiteY13" fmla="*/ 0 h 328612"/>
              <a:gd name="connsiteX14" fmla="*/ 276225 w 442913"/>
              <a:gd name="connsiteY14" fmla="*/ 4762 h 3286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42913" h="328612">
                <a:moveTo>
                  <a:pt x="276225" y="4762"/>
                </a:moveTo>
                <a:lnTo>
                  <a:pt x="147638" y="23812"/>
                </a:lnTo>
                <a:lnTo>
                  <a:pt x="66675" y="66675"/>
                </a:lnTo>
                <a:lnTo>
                  <a:pt x="14288" y="128587"/>
                </a:lnTo>
                <a:lnTo>
                  <a:pt x="0" y="185737"/>
                </a:lnTo>
                <a:lnTo>
                  <a:pt x="85725" y="233362"/>
                </a:lnTo>
                <a:lnTo>
                  <a:pt x="214313" y="290512"/>
                </a:lnTo>
                <a:lnTo>
                  <a:pt x="352425" y="328612"/>
                </a:lnTo>
                <a:lnTo>
                  <a:pt x="442913" y="290512"/>
                </a:lnTo>
                <a:lnTo>
                  <a:pt x="419100" y="219075"/>
                </a:lnTo>
                <a:lnTo>
                  <a:pt x="438150" y="152400"/>
                </a:lnTo>
                <a:lnTo>
                  <a:pt x="419100" y="100012"/>
                </a:lnTo>
                <a:lnTo>
                  <a:pt x="423863" y="38100"/>
                </a:lnTo>
                <a:lnTo>
                  <a:pt x="390525" y="0"/>
                </a:lnTo>
                <a:lnTo>
                  <a:pt x="276225" y="4762"/>
                </a:lnTo>
                <a:close/>
              </a:path>
            </a:pathLst>
          </a:custGeom>
          <a:solidFill>
            <a:srgbClr val="CC66FF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15"/>
          <p:cNvSpPr/>
          <p:nvPr/>
        </p:nvSpPr>
        <p:spPr>
          <a:xfrm>
            <a:off x="6610350" y="2005013"/>
            <a:ext cx="247650" cy="280987"/>
          </a:xfrm>
          <a:custGeom>
            <a:avLst/>
            <a:gdLst>
              <a:gd name="connsiteX0" fmla="*/ 142875 w 247650"/>
              <a:gd name="connsiteY0" fmla="*/ 28575 h 280987"/>
              <a:gd name="connsiteX1" fmla="*/ 61913 w 247650"/>
              <a:gd name="connsiteY1" fmla="*/ 0 h 280987"/>
              <a:gd name="connsiteX2" fmla="*/ 23813 w 247650"/>
              <a:gd name="connsiteY2" fmla="*/ 66675 h 280987"/>
              <a:gd name="connsiteX3" fmla="*/ 0 w 247650"/>
              <a:gd name="connsiteY3" fmla="*/ 128587 h 280987"/>
              <a:gd name="connsiteX4" fmla="*/ 23813 w 247650"/>
              <a:gd name="connsiteY4" fmla="*/ 214312 h 280987"/>
              <a:gd name="connsiteX5" fmla="*/ 76200 w 247650"/>
              <a:gd name="connsiteY5" fmla="*/ 276225 h 280987"/>
              <a:gd name="connsiteX6" fmla="*/ 152400 w 247650"/>
              <a:gd name="connsiteY6" fmla="*/ 280987 h 280987"/>
              <a:gd name="connsiteX7" fmla="*/ 238125 w 247650"/>
              <a:gd name="connsiteY7" fmla="*/ 233362 h 280987"/>
              <a:gd name="connsiteX8" fmla="*/ 247650 w 247650"/>
              <a:gd name="connsiteY8" fmla="*/ 166687 h 280987"/>
              <a:gd name="connsiteX9" fmla="*/ 223838 w 247650"/>
              <a:gd name="connsiteY9" fmla="*/ 100012 h 280987"/>
              <a:gd name="connsiteX10" fmla="*/ 142875 w 247650"/>
              <a:gd name="connsiteY10" fmla="*/ 28575 h 2809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47650" h="280987">
                <a:moveTo>
                  <a:pt x="142875" y="28575"/>
                </a:moveTo>
                <a:lnTo>
                  <a:pt x="61913" y="0"/>
                </a:lnTo>
                <a:lnTo>
                  <a:pt x="23813" y="66675"/>
                </a:lnTo>
                <a:lnTo>
                  <a:pt x="0" y="128587"/>
                </a:lnTo>
                <a:lnTo>
                  <a:pt x="23813" y="214312"/>
                </a:lnTo>
                <a:lnTo>
                  <a:pt x="76200" y="276225"/>
                </a:lnTo>
                <a:lnTo>
                  <a:pt x="152400" y="280987"/>
                </a:lnTo>
                <a:lnTo>
                  <a:pt x="238125" y="233362"/>
                </a:lnTo>
                <a:lnTo>
                  <a:pt x="247650" y="166687"/>
                </a:lnTo>
                <a:lnTo>
                  <a:pt x="223838" y="100012"/>
                </a:lnTo>
                <a:lnTo>
                  <a:pt x="142875" y="28575"/>
                </a:lnTo>
                <a:close/>
              </a:path>
            </a:pathLst>
          </a:custGeom>
          <a:solidFill>
            <a:srgbClr val="92D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>
          <a:xfrm>
            <a:off x="6800850" y="1885950"/>
            <a:ext cx="342900" cy="342900"/>
          </a:xfrm>
          <a:custGeom>
            <a:avLst/>
            <a:gdLst>
              <a:gd name="connsiteX0" fmla="*/ 233363 w 342900"/>
              <a:gd name="connsiteY0" fmla="*/ 0 h 342900"/>
              <a:gd name="connsiteX1" fmla="*/ 147638 w 342900"/>
              <a:gd name="connsiteY1" fmla="*/ 19050 h 342900"/>
              <a:gd name="connsiteX2" fmla="*/ 71438 w 342900"/>
              <a:gd name="connsiteY2" fmla="*/ 23813 h 342900"/>
              <a:gd name="connsiteX3" fmla="*/ 38100 w 342900"/>
              <a:gd name="connsiteY3" fmla="*/ 61913 h 342900"/>
              <a:gd name="connsiteX4" fmla="*/ 0 w 342900"/>
              <a:gd name="connsiteY4" fmla="*/ 109538 h 342900"/>
              <a:gd name="connsiteX5" fmla="*/ 0 w 342900"/>
              <a:gd name="connsiteY5" fmla="*/ 180975 h 342900"/>
              <a:gd name="connsiteX6" fmla="*/ 42863 w 342900"/>
              <a:gd name="connsiteY6" fmla="*/ 271463 h 342900"/>
              <a:gd name="connsiteX7" fmla="*/ 171450 w 342900"/>
              <a:gd name="connsiteY7" fmla="*/ 342900 h 342900"/>
              <a:gd name="connsiteX8" fmla="*/ 280988 w 342900"/>
              <a:gd name="connsiteY8" fmla="*/ 333375 h 342900"/>
              <a:gd name="connsiteX9" fmla="*/ 300038 w 342900"/>
              <a:gd name="connsiteY9" fmla="*/ 328613 h 342900"/>
              <a:gd name="connsiteX10" fmla="*/ 342900 w 342900"/>
              <a:gd name="connsiteY10" fmla="*/ 228600 h 342900"/>
              <a:gd name="connsiteX11" fmla="*/ 328613 w 342900"/>
              <a:gd name="connsiteY11" fmla="*/ 61913 h 342900"/>
              <a:gd name="connsiteX12" fmla="*/ 233363 w 342900"/>
              <a:gd name="connsiteY12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2900" h="342900">
                <a:moveTo>
                  <a:pt x="233363" y="0"/>
                </a:moveTo>
                <a:lnTo>
                  <a:pt x="147638" y="19050"/>
                </a:lnTo>
                <a:lnTo>
                  <a:pt x="71438" y="23813"/>
                </a:lnTo>
                <a:lnTo>
                  <a:pt x="38100" y="61913"/>
                </a:lnTo>
                <a:lnTo>
                  <a:pt x="0" y="109538"/>
                </a:lnTo>
                <a:lnTo>
                  <a:pt x="0" y="180975"/>
                </a:lnTo>
                <a:lnTo>
                  <a:pt x="42863" y="271463"/>
                </a:lnTo>
                <a:lnTo>
                  <a:pt x="171450" y="342900"/>
                </a:lnTo>
                <a:lnTo>
                  <a:pt x="280988" y="333375"/>
                </a:lnTo>
                <a:lnTo>
                  <a:pt x="300038" y="328613"/>
                </a:lnTo>
                <a:lnTo>
                  <a:pt x="342900" y="228600"/>
                </a:lnTo>
                <a:lnTo>
                  <a:pt x="328613" y="61913"/>
                </a:lnTo>
                <a:lnTo>
                  <a:pt x="233363" y="0"/>
                </a:lnTo>
                <a:close/>
              </a:path>
            </a:pathLst>
          </a:custGeom>
          <a:solidFill>
            <a:srgbClr val="00B050">
              <a:alpha val="4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17"/>
          <p:cNvSpPr/>
          <p:nvPr/>
        </p:nvSpPr>
        <p:spPr>
          <a:xfrm>
            <a:off x="7148513" y="1881188"/>
            <a:ext cx="1104900" cy="1552575"/>
          </a:xfrm>
          <a:custGeom>
            <a:avLst/>
            <a:gdLst>
              <a:gd name="connsiteX0" fmla="*/ 28575 w 1104900"/>
              <a:gd name="connsiteY0" fmla="*/ 0 h 1552575"/>
              <a:gd name="connsiteX1" fmla="*/ 0 w 1104900"/>
              <a:gd name="connsiteY1" fmla="*/ 104775 h 1552575"/>
              <a:gd name="connsiteX2" fmla="*/ 76200 w 1104900"/>
              <a:gd name="connsiteY2" fmla="*/ 90487 h 1552575"/>
              <a:gd name="connsiteX3" fmla="*/ 104775 w 1104900"/>
              <a:gd name="connsiteY3" fmla="*/ 100012 h 1552575"/>
              <a:gd name="connsiteX4" fmla="*/ 109537 w 1104900"/>
              <a:gd name="connsiteY4" fmla="*/ 123825 h 1552575"/>
              <a:gd name="connsiteX5" fmla="*/ 61912 w 1104900"/>
              <a:gd name="connsiteY5" fmla="*/ 161925 h 1552575"/>
              <a:gd name="connsiteX6" fmla="*/ 57150 w 1104900"/>
              <a:gd name="connsiteY6" fmla="*/ 200025 h 1552575"/>
              <a:gd name="connsiteX7" fmla="*/ 114300 w 1104900"/>
              <a:gd name="connsiteY7" fmla="*/ 242887 h 1552575"/>
              <a:gd name="connsiteX8" fmla="*/ 133350 w 1104900"/>
              <a:gd name="connsiteY8" fmla="*/ 261937 h 1552575"/>
              <a:gd name="connsiteX9" fmla="*/ 190500 w 1104900"/>
              <a:gd name="connsiteY9" fmla="*/ 233362 h 1552575"/>
              <a:gd name="connsiteX10" fmla="*/ 228600 w 1104900"/>
              <a:gd name="connsiteY10" fmla="*/ 223837 h 1552575"/>
              <a:gd name="connsiteX11" fmla="*/ 261937 w 1104900"/>
              <a:gd name="connsiteY11" fmla="*/ 276225 h 1552575"/>
              <a:gd name="connsiteX12" fmla="*/ 266700 w 1104900"/>
              <a:gd name="connsiteY12" fmla="*/ 347662 h 1552575"/>
              <a:gd name="connsiteX13" fmla="*/ 314325 w 1104900"/>
              <a:gd name="connsiteY13" fmla="*/ 395287 h 1552575"/>
              <a:gd name="connsiteX14" fmla="*/ 314325 w 1104900"/>
              <a:gd name="connsiteY14" fmla="*/ 395287 h 1552575"/>
              <a:gd name="connsiteX15" fmla="*/ 352425 w 1104900"/>
              <a:gd name="connsiteY15" fmla="*/ 342900 h 1552575"/>
              <a:gd name="connsiteX16" fmla="*/ 395287 w 1104900"/>
              <a:gd name="connsiteY16" fmla="*/ 319087 h 1552575"/>
              <a:gd name="connsiteX17" fmla="*/ 400050 w 1104900"/>
              <a:gd name="connsiteY17" fmla="*/ 361950 h 1552575"/>
              <a:gd name="connsiteX18" fmla="*/ 423862 w 1104900"/>
              <a:gd name="connsiteY18" fmla="*/ 376237 h 1552575"/>
              <a:gd name="connsiteX19" fmla="*/ 485775 w 1104900"/>
              <a:gd name="connsiteY19" fmla="*/ 371475 h 1552575"/>
              <a:gd name="connsiteX20" fmla="*/ 533400 w 1104900"/>
              <a:gd name="connsiteY20" fmla="*/ 361950 h 1552575"/>
              <a:gd name="connsiteX21" fmla="*/ 490537 w 1104900"/>
              <a:gd name="connsiteY21" fmla="*/ 423862 h 1552575"/>
              <a:gd name="connsiteX22" fmla="*/ 457200 w 1104900"/>
              <a:gd name="connsiteY22" fmla="*/ 504825 h 1552575"/>
              <a:gd name="connsiteX23" fmla="*/ 404812 w 1104900"/>
              <a:gd name="connsiteY23" fmla="*/ 533400 h 1552575"/>
              <a:gd name="connsiteX24" fmla="*/ 442912 w 1104900"/>
              <a:gd name="connsiteY24" fmla="*/ 604837 h 1552575"/>
              <a:gd name="connsiteX25" fmla="*/ 519112 w 1104900"/>
              <a:gd name="connsiteY25" fmla="*/ 566737 h 1552575"/>
              <a:gd name="connsiteX26" fmla="*/ 557212 w 1104900"/>
              <a:gd name="connsiteY26" fmla="*/ 609600 h 1552575"/>
              <a:gd name="connsiteX27" fmla="*/ 633412 w 1104900"/>
              <a:gd name="connsiteY27" fmla="*/ 619125 h 1552575"/>
              <a:gd name="connsiteX28" fmla="*/ 690562 w 1104900"/>
              <a:gd name="connsiteY28" fmla="*/ 552450 h 1552575"/>
              <a:gd name="connsiteX29" fmla="*/ 766762 w 1104900"/>
              <a:gd name="connsiteY29" fmla="*/ 547687 h 1552575"/>
              <a:gd name="connsiteX30" fmla="*/ 842962 w 1104900"/>
              <a:gd name="connsiteY30" fmla="*/ 600075 h 1552575"/>
              <a:gd name="connsiteX31" fmla="*/ 800100 w 1104900"/>
              <a:gd name="connsiteY31" fmla="*/ 628650 h 1552575"/>
              <a:gd name="connsiteX32" fmla="*/ 723900 w 1104900"/>
              <a:gd name="connsiteY32" fmla="*/ 642937 h 1552575"/>
              <a:gd name="connsiteX33" fmla="*/ 695325 w 1104900"/>
              <a:gd name="connsiteY33" fmla="*/ 685800 h 1552575"/>
              <a:gd name="connsiteX34" fmla="*/ 752475 w 1104900"/>
              <a:gd name="connsiteY34" fmla="*/ 738187 h 1552575"/>
              <a:gd name="connsiteX35" fmla="*/ 723900 w 1104900"/>
              <a:gd name="connsiteY35" fmla="*/ 766762 h 1552575"/>
              <a:gd name="connsiteX36" fmla="*/ 776287 w 1104900"/>
              <a:gd name="connsiteY36" fmla="*/ 790575 h 1552575"/>
              <a:gd name="connsiteX37" fmla="*/ 885825 w 1104900"/>
              <a:gd name="connsiteY37" fmla="*/ 762000 h 1552575"/>
              <a:gd name="connsiteX38" fmla="*/ 981075 w 1104900"/>
              <a:gd name="connsiteY38" fmla="*/ 762000 h 1552575"/>
              <a:gd name="connsiteX39" fmla="*/ 1014412 w 1104900"/>
              <a:gd name="connsiteY39" fmla="*/ 814387 h 1552575"/>
              <a:gd name="connsiteX40" fmla="*/ 1000125 w 1104900"/>
              <a:gd name="connsiteY40" fmla="*/ 866775 h 1552575"/>
              <a:gd name="connsiteX41" fmla="*/ 923925 w 1104900"/>
              <a:gd name="connsiteY41" fmla="*/ 866775 h 1552575"/>
              <a:gd name="connsiteX42" fmla="*/ 862012 w 1104900"/>
              <a:gd name="connsiteY42" fmla="*/ 890587 h 1552575"/>
              <a:gd name="connsiteX43" fmla="*/ 781050 w 1104900"/>
              <a:gd name="connsiteY43" fmla="*/ 904875 h 1552575"/>
              <a:gd name="connsiteX44" fmla="*/ 704850 w 1104900"/>
              <a:gd name="connsiteY44" fmla="*/ 890587 h 1552575"/>
              <a:gd name="connsiteX45" fmla="*/ 638175 w 1104900"/>
              <a:gd name="connsiteY45" fmla="*/ 857250 h 1552575"/>
              <a:gd name="connsiteX46" fmla="*/ 585787 w 1104900"/>
              <a:gd name="connsiteY46" fmla="*/ 819150 h 1552575"/>
              <a:gd name="connsiteX47" fmla="*/ 542925 w 1104900"/>
              <a:gd name="connsiteY47" fmla="*/ 838200 h 1552575"/>
              <a:gd name="connsiteX48" fmla="*/ 504825 w 1104900"/>
              <a:gd name="connsiteY48" fmla="*/ 904875 h 1552575"/>
              <a:gd name="connsiteX49" fmla="*/ 481012 w 1104900"/>
              <a:gd name="connsiteY49" fmla="*/ 990600 h 1552575"/>
              <a:gd name="connsiteX50" fmla="*/ 552450 w 1104900"/>
              <a:gd name="connsiteY50" fmla="*/ 1000125 h 1552575"/>
              <a:gd name="connsiteX51" fmla="*/ 614362 w 1104900"/>
              <a:gd name="connsiteY51" fmla="*/ 971550 h 1552575"/>
              <a:gd name="connsiteX52" fmla="*/ 595312 w 1104900"/>
              <a:gd name="connsiteY52" fmla="*/ 928687 h 1552575"/>
              <a:gd name="connsiteX53" fmla="*/ 557212 w 1104900"/>
              <a:gd name="connsiteY53" fmla="*/ 885825 h 1552575"/>
              <a:gd name="connsiteX54" fmla="*/ 695325 w 1104900"/>
              <a:gd name="connsiteY54" fmla="*/ 985837 h 1552575"/>
              <a:gd name="connsiteX55" fmla="*/ 652462 w 1104900"/>
              <a:gd name="connsiteY55" fmla="*/ 1033462 h 1552575"/>
              <a:gd name="connsiteX56" fmla="*/ 628650 w 1104900"/>
              <a:gd name="connsiteY56" fmla="*/ 1085850 h 1552575"/>
              <a:gd name="connsiteX57" fmla="*/ 728662 w 1104900"/>
              <a:gd name="connsiteY57" fmla="*/ 1109662 h 1552575"/>
              <a:gd name="connsiteX58" fmla="*/ 800100 w 1104900"/>
              <a:gd name="connsiteY58" fmla="*/ 1100137 h 1552575"/>
              <a:gd name="connsiteX59" fmla="*/ 714375 w 1104900"/>
              <a:gd name="connsiteY59" fmla="*/ 1081087 h 1552575"/>
              <a:gd name="connsiteX60" fmla="*/ 790575 w 1104900"/>
              <a:gd name="connsiteY60" fmla="*/ 1028700 h 1552575"/>
              <a:gd name="connsiteX61" fmla="*/ 890587 w 1104900"/>
              <a:gd name="connsiteY61" fmla="*/ 1052512 h 1552575"/>
              <a:gd name="connsiteX62" fmla="*/ 985837 w 1104900"/>
              <a:gd name="connsiteY62" fmla="*/ 1104900 h 1552575"/>
              <a:gd name="connsiteX63" fmla="*/ 1057275 w 1104900"/>
              <a:gd name="connsiteY63" fmla="*/ 1123950 h 1552575"/>
              <a:gd name="connsiteX64" fmla="*/ 1052512 w 1104900"/>
              <a:gd name="connsiteY64" fmla="*/ 1081087 h 1552575"/>
              <a:gd name="connsiteX65" fmla="*/ 1095375 w 1104900"/>
              <a:gd name="connsiteY65" fmla="*/ 1157287 h 1552575"/>
              <a:gd name="connsiteX66" fmla="*/ 1104900 w 1104900"/>
              <a:gd name="connsiteY66" fmla="*/ 1209675 h 1552575"/>
              <a:gd name="connsiteX67" fmla="*/ 1090612 w 1104900"/>
              <a:gd name="connsiteY67" fmla="*/ 1238250 h 1552575"/>
              <a:gd name="connsiteX68" fmla="*/ 1071562 w 1104900"/>
              <a:gd name="connsiteY68" fmla="*/ 1247775 h 1552575"/>
              <a:gd name="connsiteX69" fmla="*/ 1033462 w 1104900"/>
              <a:gd name="connsiteY69" fmla="*/ 1223962 h 1552575"/>
              <a:gd name="connsiteX70" fmla="*/ 995362 w 1104900"/>
              <a:gd name="connsiteY70" fmla="*/ 1195387 h 1552575"/>
              <a:gd name="connsiteX71" fmla="*/ 966787 w 1104900"/>
              <a:gd name="connsiteY71" fmla="*/ 1195387 h 1552575"/>
              <a:gd name="connsiteX72" fmla="*/ 938212 w 1104900"/>
              <a:gd name="connsiteY72" fmla="*/ 1204912 h 1552575"/>
              <a:gd name="connsiteX73" fmla="*/ 966787 w 1104900"/>
              <a:gd name="connsiteY73" fmla="*/ 1281112 h 1552575"/>
              <a:gd name="connsiteX74" fmla="*/ 947737 w 1104900"/>
              <a:gd name="connsiteY74" fmla="*/ 1314450 h 1552575"/>
              <a:gd name="connsiteX75" fmla="*/ 904875 w 1104900"/>
              <a:gd name="connsiteY75" fmla="*/ 1281112 h 1552575"/>
              <a:gd name="connsiteX76" fmla="*/ 885825 w 1104900"/>
              <a:gd name="connsiteY76" fmla="*/ 1257300 h 1552575"/>
              <a:gd name="connsiteX77" fmla="*/ 866775 w 1104900"/>
              <a:gd name="connsiteY77" fmla="*/ 1276350 h 1552575"/>
              <a:gd name="connsiteX78" fmla="*/ 895350 w 1104900"/>
              <a:gd name="connsiteY78" fmla="*/ 1390650 h 1552575"/>
              <a:gd name="connsiteX79" fmla="*/ 876300 w 1104900"/>
              <a:gd name="connsiteY79" fmla="*/ 1395412 h 1552575"/>
              <a:gd name="connsiteX80" fmla="*/ 776287 w 1104900"/>
              <a:gd name="connsiteY80" fmla="*/ 1309687 h 1552575"/>
              <a:gd name="connsiteX81" fmla="*/ 714375 w 1104900"/>
              <a:gd name="connsiteY81" fmla="*/ 1328737 h 1552575"/>
              <a:gd name="connsiteX82" fmla="*/ 690562 w 1104900"/>
              <a:gd name="connsiteY82" fmla="*/ 1295400 h 1552575"/>
              <a:gd name="connsiteX83" fmla="*/ 709612 w 1104900"/>
              <a:gd name="connsiteY83" fmla="*/ 1243012 h 1552575"/>
              <a:gd name="connsiteX84" fmla="*/ 628650 w 1104900"/>
              <a:gd name="connsiteY84" fmla="*/ 1323975 h 1552575"/>
              <a:gd name="connsiteX85" fmla="*/ 657225 w 1104900"/>
              <a:gd name="connsiteY85" fmla="*/ 1371600 h 1552575"/>
              <a:gd name="connsiteX86" fmla="*/ 704850 w 1104900"/>
              <a:gd name="connsiteY86" fmla="*/ 1404937 h 1552575"/>
              <a:gd name="connsiteX87" fmla="*/ 733425 w 1104900"/>
              <a:gd name="connsiteY87" fmla="*/ 1476375 h 1552575"/>
              <a:gd name="connsiteX88" fmla="*/ 742950 w 1104900"/>
              <a:gd name="connsiteY88" fmla="*/ 1533525 h 1552575"/>
              <a:gd name="connsiteX89" fmla="*/ 719137 w 1104900"/>
              <a:gd name="connsiteY89" fmla="*/ 1552575 h 1552575"/>
              <a:gd name="connsiteX90" fmla="*/ 642937 w 1104900"/>
              <a:gd name="connsiteY90" fmla="*/ 1524000 h 1552575"/>
              <a:gd name="connsiteX91" fmla="*/ 623887 w 1104900"/>
              <a:gd name="connsiteY91" fmla="*/ 1471612 h 1552575"/>
              <a:gd name="connsiteX92" fmla="*/ 566737 w 1104900"/>
              <a:gd name="connsiteY92" fmla="*/ 1481137 h 1552575"/>
              <a:gd name="connsiteX93" fmla="*/ 500062 w 1104900"/>
              <a:gd name="connsiteY93" fmla="*/ 1428750 h 1552575"/>
              <a:gd name="connsiteX94" fmla="*/ 495300 w 1104900"/>
              <a:gd name="connsiteY94" fmla="*/ 1376362 h 1552575"/>
              <a:gd name="connsiteX95" fmla="*/ 442912 w 1104900"/>
              <a:gd name="connsiteY95" fmla="*/ 1366837 h 1552575"/>
              <a:gd name="connsiteX96" fmla="*/ 409575 w 1104900"/>
              <a:gd name="connsiteY96" fmla="*/ 1323975 h 1552575"/>
              <a:gd name="connsiteX97" fmla="*/ 414337 w 1104900"/>
              <a:gd name="connsiteY97" fmla="*/ 1262062 h 1552575"/>
              <a:gd name="connsiteX98" fmla="*/ 390525 w 1104900"/>
              <a:gd name="connsiteY98" fmla="*/ 1238250 h 1552575"/>
              <a:gd name="connsiteX99" fmla="*/ 381000 w 1104900"/>
              <a:gd name="connsiteY99" fmla="*/ 1176337 h 1552575"/>
              <a:gd name="connsiteX100" fmla="*/ 357187 w 1104900"/>
              <a:gd name="connsiteY100" fmla="*/ 1138237 h 1552575"/>
              <a:gd name="connsiteX101" fmla="*/ 338137 w 1104900"/>
              <a:gd name="connsiteY101" fmla="*/ 1100137 h 1552575"/>
              <a:gd name="connsiteX102" fmla="*/ 342900 w 1104900"/>
              <a:gd name="connsiteY102" fmla="*/ 1047750 h 1552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</a:cxnLst>
            <a:rect l="l" t="t" r="r" b="b"/>
            <a:pathLst>
              <a:path w="1104900" h="1552575">
                <a:moveTo>
                  <a:pt x="28575" y="0"/>
                </a:moveTo>
                <a:lnTo>
                  <a:pt x="0" y="104775"/>
                </a:lnTo>
                <a:lnTo>
                  <a:pt x="76200" y="90487"/>
                </a:lnTo>
                <a:lnTo>
                  <a:pt x="104775" y="100012"/>
                </a:lnTo>
                <a:lnTo>
                  <a:pt x="109537" y="123825"/>
                </a:lnTo>
                <a:lnTo>
                  <a:pt x="61912" y="161925"/>
                </a:lnTo>
                <a:lnTo>
                  <a:pt x="57150" y="200025"/>
                </a:lnTo>
                <a:lnTo>
                  <a:pt x="114300" y="242887"/>
                </a:lnTo>
                <a:lnTo>
                  <a:pt x="133350" y="261937"/>
                </a:lnTo>
                <a:lnTo>
                  <a:pt x="190500" y="233362"/>
                </a:lnTo>
                <a:lnTo>
                  <a:pt x="228600" y="223837"/>
                </a:lnTo>
                <a:lnTo>
                  <a:pt x="261937" y="276225"/>
                </a:lnTo>
                <a:lnTo>
                  <a:pt x="266700" y="347662"/>
                </a:lnTo>
                <a:lnTo>
                  <a:pt x="314325" y="395287"/>
                </a:lnTo>
                <a:lnTo>
                  <a:pt x="314325" y="395287"/>
                </a:lnTo>
                <a:lnTo>
                  <a:pt x="352425" y="342900"/>
                </a:lnTo>
                <a:lnTo>
                  <a:pt x="395287" y="319087"/>
                </a:lnTo>
                <a:lnTo>
                  <a:pt x="400050" y="361950"/>
                </a:lnTo>
                <a:lnTo>
                  <a:pt x="423862" y="376237"/>
                </a:lnTo>
                <a:lnTo>
                  <a:pt x="485775" y="371475"/>
                </a:lnTo>
                <a:lnTo>
                  <a:pt x="533400" y="361950"/>
                </a:lnTo>
                <a:lnTo>
                  <a:pt x="490537" y="423862"/>
                </a:lnTo>
                <a:lnTo>
                  <a:pt x="457200" y="504825"/>
                </a:lnTo>
                <a:lnTo>
                  <a:pt x="404812" y="533400"/>
                </a:lnTo>
                <a:lnTo>
                  <a:pt x="442912" y="604837"/>
                </a:lnTo>
                <a:lnTo>
                  <a:pt x="519112" y="566737"/>
                </a:lnTo>
                <a:lnTo>
                  <a:pt x="557212" y="609600"/>
                </a:lnTo>
                <a:lnTo>
                  <a:pt x="633412" y="619125"/>
                </a:lnTo>
                <a:lnTo>
                  <a:pt x="690562" y="552450"/>
                </a:lnTo>
                <a:lnTo>
                  <a:pt x="766762" y="547687"/>
                </a:lnTo>
                <a:lnTo>
                  <a:pt x="842962" y="600075"/>
                </a:lnTo>
                <a:lnTo>
                  <a:pt x="800100" y="628650"/>
                </a:lnTo>
                <a:lnTo>
                  <a:pt x="723900" y="642937"/>
                </a:lnTo>
                <a:lnTo>
                  <a:pt x="695325" y="685800"/>
                </a:lnTo>
                <a:lnTo>
                  <a:pt x="752475" y="738187"/>
                </a:lnTo>
                <a:lnTo>
                  <a:pt x="723900" y="766762"/>
                </a:lnTo>
                <a:lnTo>
                  <a:pt x="776287" y="790575"/>
                </a:lnTo>
                <a:lnTo>
                  <a:pt x="885825" y="762000"/>
                </a:lnTo>
                <a:lnTo>
                  <a:pt x="981075" y="762000"/>
                </a:lnTo>
                <a:lnTo>
                  <a:pt x="1014412" y="814387"/>
                </a:lnTo>
                <a:lnTo>
                  <a:pt x="1000125" y="866775"/>
                </a:lnTo>
                <a:lnTo>
                  <a:pt x="923925" y="866775"/>
                </a:lnTo>
                <a:lnTo>
                  <a:pt x="862012" y="890587"/>
                </a:lnTo>
                <a:lnTo>
                  <a:pt x="781050" y="904875"/>
                </a:lnTo>
                <a:lnTo>
                  <a:pt x="704850" y="890587"/>
                </a:lnTo>
                <a:lnTo>
                  <a:pt x="638175" y="857250"/>
                </a:lnTo>
                <a:lnTo>
                  <a:pt x="585787" y="819150"/>
                </a:lnTo>
                <a:lnTo>
                  <a:pt x="542925" y="838200"/>
                </a:lnTo>
                <a:lnTo>
                  <a:pt x="504825" y="904875"/>
                </a:lnTo>
                <a:lnTo>
                  <a:pt x="481012" y="990600"/>
                </a:lnTo>
                <a:lnTo>
                  <a:pt x="552450" y="1000125"/>
                </a:lnTo>
                <a:lnTo>
                  <a:pt x="614362" y="971550"/>
                </a:lnTo>
                <a:lnTo>
                  <a:pt x="595312" y="928687"/>
                </a:lnTo>
                <a:lnTo>
                  <a:pt x="557212" y="885825"/>
                </a:lnTo>
                <a:lnTo>
                  <a:pt x="695325" y="985837"/>
                </a:lnTo>
                <a:lnTo>
                  <a:pt x="652462" y="1033462"/>
                </a:lnTo>
                <a:lnTo>
                  <a:pt x="628650" y="1085850"/>
                </a:lnTo>
                <a:lnTo>
                  <a:pt x="728662" y="1109662"/>
                </a:lnTo>
                <a:lnTo>
                  <a:pt x="800100" y="1100137"/>
                </a:lnTo>
                <a:lnTo>
                  <a:pt x="714375" y="1081087"/>
                </a:lnTo>
                <a:lnTo>
                  <a:pt x="790575" y="1028700"/>
                </a:lnTo>
                <a:lnTo>
                  <a:pt x="890587" y="1052512"/>
                </a:lnTo>
                <a:lnTo>
                  <a:pt x="985837" y="1104900"/>
                </a:lnTo>
                <a:lnTo>
                  <a:pt x="1057275" y="1123950"/>
                </a:lnTo>
                <a:lnTo>
                  <a:pt x="1052512" y="1081087"/>
                </a:lnTo>
                <a:lnTo>
                  <a:pt x="1095375" y="1157287"/>
                </a:lnTo>
                <a:lnTo>
                  <a:pt x="1104900" y="1209675"/>
                </a:lnTo>
                <a:lnTo>
                  <a:pt x="1090612" y="1238250"/>
                </a:lnTo>
                <a:lnTo>
                  <a:pt x="1071562" y="1247775"/>
                </a:lnTo>
                <a:lnTo>
                  <a:pt x="1033462" y="1223962"/>
                </a:lnTo>
                <a:lnTo>
                  <a:pt x="995362" y="1195387"/>
                </a:lnTo>
                <a:lnTo>
                  <a:pt x="966787" y="1195387"/>
                </a:lnTo>
                <a:lnTo>
                  <a:pt x="938212" y="1204912"/>
                </a:lnTo>
                <a:lnTo>
                  <a:pt x="966787" y="1281112"/>
                </a:lnTo>
                <a:lnTo>
                  <a:pt x="947737" y="1314450"/>
                </a:lnTo>
                <a:lnTo>
                  <a:pt x="904875" y="1281112"/>
                </a:lnTo>
                <a:lnTo>
                  <a:pt x="885825" y="1257300"/>
                </a:lnTo>
                <a:lnTo>
                  <a:pt x="866775" y="1276350"/>
                </a:lnTo>
                <a:lnTo>
                  <a:pt x="895350" y="1390650"/>
                </a:lnTo>
                <a:lnTo>
                  <a:pt x="876300" y="1395412"/>
                </a:lnTo>
                <a:lnTo>
                  <a:pt x="776287" y="1309687"/>
                </a:lnTo>
                <a:lnTo>
                  <a:pt x="714375" y="1328737"/>
                </a:lnTo>
                <a:lnTo>
                  <a:pt x="690562" y="1295400"/>
                </a:lnTo>
                <a:lnTo>
                  <a:pt x="709612" y="1243012"/>
                </a:lnTo>
                <a:lnTo>
                  <a:pt x="628650" y="1323975"/>
                </a:lnTo>
                <a:lnTo>
                  <a:pt x="657225" y="1371600"/>
                </a:lnTo>
                <a:lnTo>
                  <a:pt x="704850" y="1404937"/>
                </a:lnTo>
                <a:lnTo>
                  <a:pt x="733425" y="1476375"/>
                </a:lnTo>
                <a:lnTo>
                  <a:pt x="742950" y="1533525"/>
                </a:lnTo>
                <a:lnTo>
                  <a:pt x="719137" y="1552575"/>
                </a:lnTo>
                <a:lnTo>
                  <a:pt x="642937" y="1524000"/>
                </a:lnTo>
                <a:lnTo>
                  <a:pt x="623887" y="1471612"/>
                </a:lnTo>
                <a:lnTo>
                  <a:pt x="566737" y="1481137"/>
                </a:lnTo>
                <a:lnTo>
                  <a:pt x="500062" y="1428750"/>
                </a:lnTo>
                <a:lnTo>
                  <a:pt x="495300" y="1376362"/>
                </a:lnTo>
                <a:lnTo>
                  <a:pt x="442912" y="1366837"/>
                </a:lnTo>
                <a:lnTo>
                  <a:pt x="409575" y="1323975"/>
                </a:lnTo>
                <a:lnTo>
                  <a:pt x="414337" y="1262062"/>
                </a:lnTo>
                <a:lnTo>
                  <a:pt x="390525" y="1238250"/>
                </a:lnTo>
                <a:lnTo>
                  <a:pt x="381000" y="1176337"/>
                </a:lnTo>
                <a:lnTo>
                  <a:pt x="357187" y="1138237"/>
                </a:lnTo>
                <a:lnTo>
                  <a:pt x="338137" y="1100137"/>
                </a:lnTo>
                <a:lnTo>
                  <a:pt x="342900" y="1047750"/>
                </a:lnTo>
              </a:path>
            </a:pathLst>
          </a:custGeom>
          <a:noFill/>
          <a:ln w="50800">
            <a:solidFill>
              <a:schemeClr val="accent1">
                <a:shade val="50000"/>
                <a:alpha val="1000"/>
              </a:schemeClr>
            </a:solidFill>
          </a:ln>
          <a:effectLst>
            <a:glow rad="12700">
              <a:srgbClr val="FF6600">
                <a:alpha val="45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 18"/>
          <p:cNvSpPr/>
          <p:nvPr/>
        </p:nvSpPr>
        <p:spPr>
          <a:xfrm>
            <a:off x="4662488" y="5033963"/>
            <a:ext cx="919162" cy="781050"/>
          </a:xfrm>
          <a:custGeom>
            <a:avLst/>
            <a:gdLst>
              <a:gd name="connsiteX0" fmla="*/ 752475 w 919162"/>
              <a:gd name="connsiteY0" fmla="*/ 0 h 781050"/>
              <a:gd name="connsiteX1" fmla="*/ 604837 w 919162"/>
              <a:gd name="connsiteY1" fmla="*/ 23812 h 781050"/>
              <a:gd name="connsiteX2" fmla="*/ 509587 w 919162"/>
              <a:gd name="connsiteY2" fmla="*/ 76200 h 781050"/>
              <a:gd name="connsiteX3" fmla="*/ 438150 w 919162"/>
              <a:gd name="connsiteY3" fmla="*/ 85725 h 781050"/>
              <a:gd name="connsiteX4" fmla="*/ 395287 w 919162"/>
              <a:gd name="connsiteY4" fmla="*/ 80962 h 781050"/>
              <a:gd name="connsiteX5" fmla="*/ 361950 w 919162"/>
              <a:gd name="connsiteY5" fmla="*/ 157162 h 781050"/>
              <a:gd name="connsiteX6" fmla="*/ 290512 w 919162"/>
              <a:gd name="connsiteY6" fmla="*/ 204787 h 781050"/>
              <a:gd name="connsiteX7" fmla="*/ 204787 w 919162"/>
              <a:gd name="connsiteY7" fmla="*/ 233362 h 781050"/>
              <a:gd name="connsiteX8" fmla="*/ 138112 w 919162"/>
              <a:gd name="connsiteY8" fmla="*/ 300037 h 781050"/>
              <a:gd name="connsiteX9" fmla="*/ 61912 w 919162"/>
              <a:gd name="connsiteY9" fmla="*/ 342900 h 781050"/>
              <a:gd name="connsiteX10" fmla="*/ 52387 w 919162"/>
              <a:gd name="connsiteY10" fmla="*/ 433387 h 781050"/>
              <a:gd name="connsiteX11" fmla="*/ 0 w 919162"/>
              <a:gd name="connsiteY11" fmla="*/ 485775 h 781050"/>
              <a:gd name="connsiteX12" fmla="*/ 42862 w 919162"/>
              <a:gd name="connsiteY12" fmla="*/ 566737 h 781050"/>
              <a:gd name="connsiteX13" fmla="*/ 28575 w 919162"/>
              <a:gd name="connsiteY13" fmla="*/ 638175 h 781050"/>
              <a:gd name="connsiteX14" fmla="*/ 66675 w 919162"/>
              <a:gd name="connsiteY14" fmla="*/ 723900 h 781050"/>
              <a:gd name="connsiteX15" fmla="*/ 147637 w 919162"/>
              <a:gd name="connsiteY15" fmla="*/ 733425 h 781050"/>
              <a:gd name="connsiteX16" fmla="*/ 219075 w 919162"/>
              <a:gd name="connsiteY16" fmla="*/ 781050 h 781050"/>
              <a:gd name="connsiteX17" fmla="*/ 328612 w 919162"/>
              <a:gd name="connsiteY17" fmla="*/ 776287 h 781050"/>
              <a:gd name="connsiteX18" fmla="*/ 452437 w 919162"/>
              <a:gd name="connsiteY18" fmla="*/ 723900 h 781050"/>
              <a:gd name="connsiteX19" fmla="*/ 528637 w 919162"/>
              <a:gd name="connsiteY19" fmla="*/ 657225 h 781050"/>
              <a:gd name="connsiteX20" fmla="*/ 566737 w 919162"/>
              <a:gd name="connsiteY20" fmla="*/ 614362 h 781050"/>
              <a:gd name="connsiteX21" fmla="*/ 676275 w 919162"/>
              <a:gd name="connsiteY21" fmla="*/ 638175 h 781050"/>
              <a:gd name="connsiteX22" fmla="*/ 776287 w 919162"/>
              <a:gd name="connsiteY22" fmla="*/ 614362 h 781050"/>
              <a:gd name="connsiteX23" fmla="*/ 852487 w 919162"/>
              <a:gd name="connsiteY23" fmla="*/ 542925 h 781050"/>
              <a:gd name="connsiteX24" fmla="*/ 876300 w 919162"/>
              <a:gd name="connsiteY24" fmla="*/ 490537 h 781050"/>
              <a:gd name="connsiteX25" fmla="*/ 919162 w 919162"/>
              <a:gd name="connsiteY25" fmla="*/ 404812 h 781050"/>
              <a:gd name="connsiteX26" fmla="*/ 919162 w 919162"/>
              <a:gd name="connsiteY26" fmla="*/ 323850 h 781050"/>
              <a:gd name="connsiteX27" fmla="*/ 833437 w 919162"/>
              <a:gd name="connsiteY27" fmla="*/ 357187 h 781050"/>
              <a:gd name="connsiteX28" fmla="*/ 795337 w 919162"/>
              <a:gd name="connsiteY28" fmla="*/ 409575 h 781050"/>
              <a:gd name="connsiteX29" fmla="*/ 733425 w 919162"/>
              <a:gd name="connsiteY29" fmla="*/ 395287 h 781050"/>
              <a:gd name="connsiteX30" fmla="*/ 719137 w 919162"/>
              <a:gd name="connsiteY30" fmla="*/ 347662 h 781050"/>
              <a:gd name="connsiteX31" fmla="*/ 795337 w 919162"/>
              <a:gd name="connsiteY31" fmla="*/ 319087 h 781050"/>
              <a:gd name="connsiteX32" fmla="*/ 819150 w 919162"/>
              <a:gd name="connsiteY32" fmla="*/ 233362 h 781050"/>
              <a:gd name="connsiteX33" fmla="*/ 804862 w 919162"/>
              <a:gd name="connsiteY33" fmla="*/ 209550 h 781050"/>
              <a:gd name="connsiteX34" fmla="*/ 842962 w 919162"/>
              <a:gd name="connsiteY34" fmla="*/ 161925 h 781050"/>
              <a:gd name="connsiteX35" fmla="*/ 809625 w 919162"/>
              <a:gd name="connsiteY35" fmla="*/ 119062 h 781050"/>
              <a:gd name="connsiteX36" fmla="*/ 742950 w 919162"/>
              <a:gd name="connsiteY36" fmla="*/ 119062 h 781050"/>
              <a:gd name="connsiteX37" fmla="*/ 766762 w 919162"/>
              <a:gd name="connsiteY37" fmla="*/ 85725 h 781050"/>
              <a:gd name="connsiteX38" fmla="*/ 828675 w 919162"/>
              <a:gd name="connsiteY38" fmla="*/ 66675 h 781050"/>
              <a:gd name="connsiteX39" fmla="*/ 752475 w 919162"/>
              <a:gd name="connsiteY39" fmla="*/ 0 h 781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919162" h="781050">
                <a:moveTo>
                  <a:pt x="752475" y="0"/>
                </a:moveTo>
                <a:lnTo>
                  <a:pt x="604837" y="23812"/>
                </a:lnTo>
                <a:lnTo>
                  <a:pt x="509587" y="76200"/>
                </a:lnTo>
                <a:lnTo>
                  <a:pt x="438150" y="85725"/>
                </a:lnTo>
                <a:lnTo>
                  <a:pt x="395287" y="80962"/>
                </a:lnTo>
                <a:lnTo>
                  <a:pt x="361950" y="157162"/>
                </a:lnTo>
                <a:lnTo>
                  <a:pt x="290512" y="204787"/>
                </a:lnTo>
                <a:lnTo>
                  <a:pt x="204787" y="233362"/>
                </a:lnTo>
                <a:lnTo>
                  <a:pt x="138112" y="300037"/>
                </a:lnTo>
                <a:lnTo>
                  <a:pt x="61912" y="342900"/>
                </a:lnTo>
                <a:lnTo>
                  <a:pt x="52387" y="433387"/>
                </a:lnTo>
                <a:lnTo>
                  <a:pt x="0" y="485775"/>
                </a:lnTo>
                <a:lnTo>
                  <a:pt x="42862" y="566737"/>
                </a:lnTo>
                <a:lnTo>
                  <a:pt x="28575" y="638175"/>
                </a:lnTo>
                <a:lnTo>
                  <a:pt x="66675" y="723900"/>
                </a:lnTo>
                <a:lnTo>
                  <a:pt x="147637" y="733425"/>
                </a:lnTo>
                <a:lnTo>
                  <a:pt x="219075" y="781050"/>
                </a:lnTo>
                <a:lnTo>
                  <a:pt x="328612" y="776287"/>
                </a:lnTo>
                <a:lnTo>
                  <a:pt x="452437" y="723900"/>
                </a:lnTo>
                <a:lnTo>
                  <a:pt x="528637" y="657225"/>
                </a:lnTo>
                <a:lnTo>
                  <a:pt x="566737" y="614362"/>
                </a:lnTo>
                <a:lnTo>
                  <a:pt x="676275" y="638175"/>
                </a:lnTo>
                <a:lnTo>
                  <a:pt x="776287" y="614362"/>
                </a:lnTo>
                <a:lnTo>
                  <a:pt x="852487" y="542925"/>
                </a:lnTo>
                <a:lnTo>
                  <a:pt x="876300" y="490537"/>
                </a:lnTo>
                <a:lnTo>
                  <a:pt x="919162" y="404812"/>
                </a:lnTo>
                <a:lnTo>
                  <a:pt x="919162" y="323850"/>
                </a:lnTo>
                <a:lnTo>
                  <a:pt x="833437" y="357187"/>
                </a:lnTo>
                <a:lnTo>
                  <a:pt x="795337" y="409575"/>
                </a:lnTo>
                <a:lnTo>
                  <a:pt x="733425" y="395287"/>
                </a:lnTo>
                <a:lnTo>
                  <a:pt x="719137" y="347662"/>
                </a:lnTo>
                <a:lnTo>
                  <a:pt x="795337" y="319087"/>
                </a:lnTo>
                <a:lnTo>
                  <a:pt x="819150" y="233362"/>
                </a:lnTo>
                <a:lnTo>
                  <a:pt x="804862" y="209550"/>
                </a:lnTo>
                <a:lnTo>
                  <a:pt x="842962" y="161925"/>
                </a:lnTo>
                <a:lnTo>
                  <a:pt x="809625" y="119062"/>
                </a:lnTo>
                <a:lnTo>
                  <a:pt x="742950" y="119062"/>
                </a:lnTo>
                <a:lnTo>
                  <a:pt x="766762" y="85725"/>
                </a:lnTo>
                <a:lnTo>
                  <a:pt x="828675" y="66675"/>
                </a:lnTo>
                <a:lnTo>
                  <a:pt x="752475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 19"/>
          <p:cNvSpPr/>
          <p:nvPr/>
        </p:nvSpPr>
        <p:spPr>
          <a:xfrm>
            <a:off x="5662613" y="5757863"/>
            <a:ext cx="652462" cy="581025"/>
          </a:xfrm>
          <a:custGeom>
            <a:avLst/>
            <a:gdLst>
              <a:gd name="connsiteX0" fmla="*/ 57150 w 652462"/>
              <a:gd name="connsiteY0" fmla="*/ 57150 h 581025"/>
              <a:gd name="connsiteX1" fmla="*/ 119062 w 652462"/>
              <a:gd name="connsiteY1" fmla="*/ 4762 h 581025"/>
              <a:gd name="connsiteX2" fmla="*/ 242887 w 652462"/>
              <a:gd name="connsiteY2" fmla="*/ 0 h 581025"/>
              <a:gd name="connsiteX3" fmla="*/ 376237 w 652462"/>
              <a:gd name="connsiteY3" fmla="*/ 66675 h 581025"/>
              <a:gd name="connsiteX4" fmla="*/ 495300 w 652462"/>
              <a:gd name="connsiteY4" fmla="*/ 157162 h 581025"/>
              <a:gd name="connsiteX5" fmla="*/ 600075 w 652462"/>
              <a:gd name="connsiteY5" fmla="*/ 276225 h 581025"/>
              <a:gd name="connsiteX6" fmla="*/ 652462 w 652462"/>
              <a:gd name="connsiteY6" fmla="*/ 357187 h 581025"/>
              <a:gd name="connsiteX7" fmla="*/ 638175 w 652462"/>
              <a:gd name="connsiteY7" fmla="*/ 404812 h 581025"/>
              <a:gd name="connsiteX8" fmla="*/ 547687 w 652462"/>
              <a:gd name="connsiteY8" fmla="*/ 457200 h 581025"/>
              <a:gd name="connsiteX9" fmla="*/ 461962 w 652462"/>
              <a:gd name="connsiteY9" fmla="*/ 547687 h 581025"/>
              <a:gd name="connsiteX10" fmla="*/ 357187 w 652462"/>
              <a:gd name="connsiteY10" fmla="*/ 576262 h 581025"/>
              <a:gd name="connsiteX11" fmla="*/ 176212 w 652462"/>
              <a:gd name="connsiteY11" fmla="*/ 581025 h 581025"/>
              <a:gd name="connsiteX12" fmla="*/ 76200 w 652462"/>
              <a:gd name="connsiteY12" fmla="*/ 533400 h 581025"/>
              <a:gd name="connsiteX13" fmla="*/ 28575 w 652462"/>
              <a:gd name="connsiteY13" fmla="*/ 481012 h 581025"/>
              <a:gd name="connsiteX14" fmla="*/ 0 w 652462"/>
              <a:gd name="connsiteY14" fmla="*/ 371475 h 581025"/>
              <a:gd name="connsiteX15" fmla="*/ 28575 w 652462"/>
              <a:gd name="connsiteY15" fmla="*/ 176212 h 581025"/>
              <a:gd name="connsiteX16" fmla="*/ 57150 w 652462"/>
              <a:gd name="connsiteY16" fmla="*/ 5715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652462" h="581025">
                <a:moveTo>
                  <a:pt x="57150" y="57150"/>
                </a:moveTo>
                <a:lnTo>
                  <a:pt x="119062" y="4762"/>
                </a:lnTo>
                <a:lnTo>
                  <a:pt x="242887" y="0"/>
                </a:lnTo>
                <a:lnTo>
                  <a:pt x="376237" y="66675"/>
                </a:lnTo>
                <a:lnTo>
                  <a:pt x="495300" y="157162"/>
                </a:lnTo>
                <a:lnTo>
                  <a:pt x="600075" y="276225"/>
                </a:lnTo>
                <a:lnTo>
                  <a:pt x="652462" y="357187"/>
                </a:lnTo>
                <a:lnTo>
                  <a:pt x="638175" y="404812"/>
                </a:lnTo>
                <a:lnTo>
                  <a:pt x="547687" y="457200"/>
                </a:lnTo>
                <a:lnTo>
                  <a:pt x="461962" y="547687"/>
                </a:lnTo>
                <a:lnTo>
                  <a:pt x="357187" y="576262"/>
                </a:lnTo>
                <a:lnTo>
                  <a:pt x="176212" y="581025"/>
                </a:lnTo>
                <a:lnTo>
                  <a:pt x="76200" y="533400"/>
                </a:lnTo>
                <a:lnTo>
                  <a:pt x="28575" y="481012"/>
                </a:lnTo>
                <a:lnTo>
                  <a:pt x="0" y="371475"/>
                </a:lnTo>
                <a:lnTo>
                  <a:pt x="28575" y="176212"/>
                </a:lnTo>
                <a:lnTo>
                  <a:pt x="57150" y="5715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FF00">
                <a:alpha val="99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20"/>
          <p:cNvSpPr/>
          <p:nvPr/>
        </p:nvSpPr>
        <p:spPr>
          <a:xfrm>
            <a:off x="5757863" y="5153025"/>
            <a:ext cx="214312" cy="581025"/>
          </a:xfrm>
          <a:custGeom>
            <a:avLst/>
            <a:gdLst>
              <a:gd name="connsiteX0" fmla="*/ 104775 w 214312"/>
              <a:gd name="connsiteY0" fmla="*/ 0 h 581025"/>
              <a:gd name="connsiteX1" fmla="*/ 38100 w 214312"/>
              <a:gd name="connsiteY1" fmla="*/ 66675 h 581025"/>
              <a:gd name="connsiteX2" fmla="*/ 28575 w 214312"/>
              <a:gd name="connsiteY2" fmla="*/ 257175 h 581025"/>
              <a:gd name="connsiteX3" fmla="*/ 9525 w 214312"/>
              <a:gd name="connsiteY3" fmla="*/ 409575 h 581025"/>
              <a:gd name="connsiteX4" fmla="*/ 0 w 214312"/>
              <a:gd name="connsiteY4" fmla="*/ 547688 h 581025"/>
              <a:gd name="connsiteX5" fmla="*/ 19050 w 214312"/>
              <a:gd name="connsiteY5" fmla="*/ 576263 h 581025"/>
              <a:gd name="connsiteX6" fmla="*/ 95250 w 214312"/>
              <a:gd name="connsiteY6" fmla="*/ 581025 h 581025"/>
              <a:gd name="connsiteX7" fmla="*/ 190500 w 214312"/>
              <a:gd name="connsiteY7" fmla="*/ 571500 h 581025"/>
              <a:gd name="connsiteX8" fmla="*/ 214312 w 214312"/>
              <a:gd name="connsiteY8" fmla="*/ 466725 h 581025"/>
              <a:gd name="connsiteX9" fmla="*/ 200025 w 214312"/>
              <a:gd name="connsiteY9" fmla="*/ 271463 h 581025"/>
              <a:gd name="connsiteX10" fmla="*/ 171450 w 214312"/>
              <a:gd name="connsiteY10" fmla="*/ 85725 h 581025"/>
              <a:gd name="connsiteX11" fmla="*/ 152400 w 214312"/>
              <a:gd name="connsiteY11" fmla="*/ 33338 h 581025"/>
              <a:gd name="connsiteX12" fmla="*/ 104775 w 214312"/>
              <a:gd name="connsiteY12" fmla="*/ 0 h 581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14312" h="581025">
                <a:moveTo>
                  <a:pt x="104775" y="0"/>
                </a:moveTo>
                <a:lnTo>
                  <a:pt x="38100" y="66675"/>
                </a:lnTo>
                <a:lnTo>
                  <a:pt x="28575" y="257175"/>
                </a:lnTo>
                <a:lnTo>
                  <a:pt x="9525" y="409575"/>
                </a:lnTo>
                <a:lnTo>
                  <a:pt x="0" y="547688"/>
                </a:lnTo>
                <a:lnTo>
                  <a:pt x="19050" y="576263"/>
                </a:lnTo>
                <a:lnTo>
                  <a:pt x="95250" y="581025"/>
                </a:lnTo>
                <a:lnTo>
                  <a:pt x="190500" y="571500"/>
                </a:lnTo>
                <a:lnTo>
                  <a:pt x="214312" y="466725"/>
                </a:lnTo>
                <a:lnTo>
                  <a:pt x="200025" y="271463"/>
                </a:lnTo>
                <a:lnTo>
                  <a:pt x="171450" y="85725"/>
                </a:lnTo>
                <a:lnTo>
                  <a:pt x="152400" y="33338"/>
                </a:lnTo>
                <a:lnTo>
                  <a:pt x="104775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Freeform 21"/>
          <p:cNvSpPr/>
          <p:nvPr/>
        </p:nvSpPr>
        <p:spPr>
          <a:xfrm>
            <a:off x="5795963" y="4833938"/>
            <a:ext cx="138112" cy="285750"/>
          </a:xfrm>
          <a:custGeom>
            <a:avLst/>
            <a:gdLst>
              <a:gd name="connsiteX0" fmla="*/ 85725 w 138112"/>
              <a:gd name="connsiteY0" fmla="*/ 0 h 285750"/>
              <a:gd name="connsiteX1" fmla="*/ 23812 w 138112"/>
              <a:gd name="connsiteY1" fmla="*/ 9525 h 285750"/>
              <a:gd name="connsiteX2" fmla="*/ 0 w 138112"/>
              <a:gd name="connsiteY2" fmla="*/ 100012 h 285750"/>
              <a:gd name="connsiteX3" fmla="*/ 4762 w 138112"/>
              <a:gd name="connsiteY3" fmla="*/ 204787 h 285750"/>
              <a:gd name="connsiteX4" fmla="*/ 9525 w 138112"/>
              <a:gd name="connsiteY4" fmla="*/ 285750 h 285750"/>
              <a:gd name="connsiteX5" fmla="*/ 66675 w 138112"/>
              <a:gd name="connsiteY5" fmla="*/ 285750 h 285750"/>
              <a:gd name="connsiteX6" fmla="*/ 119062 w 138112"/>
              <a:gd name="connsiteY6" fmla="*/ 271462 h 285750"/>
              <a:gd name="connsiteX7" fmla="*/ 138112 w 138112"/>
              <a:gd name="connsiteY7" fmla="*/ 185737 h 285750"/>
              <a:gd name="connsiteX8" fmla="*/ 114300 w 138112"/>
              <a:gd name="connsiteY8" fmla="*/ 76200 h 285750"/>
              <a:gd name="connsiteX9" fmla="*/ 85725 w 138112"/>
              <a:gd name="connsiteY9" fmla="*/ 0 h 285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8112" h="285750">
                <a:moveTo>
                  <a:pt x="85725" y="0"/>
                </a:moveTo>
                <a:lnTo>
                  <a:pt x="23812" y="9525"/>
                </a:lnTo>
                <a:lnTo>
                  <a:pt x="0" y="100012"/>
                </a:lnTo>
                <a:lnTo>
                  <a:pt x="4762" y="204787"/>
                </a:lnTo>
                <a:lnTo>
                  <a:pt x="9525" y="285750"/>
                </a:lnTo>
                <a:lnTo>
                  <a:pt x="66675" y="285750"/>
                </a:lnTo>
                <a:lnTo>
                  <a:pt x="119062" y="271462"/>
                </a:lnTo>
                <a:lnTo>
                  <a:pt x="138112" y="185737"/>
                </a:lnTo>
                <a:lnTo>
                  <a:pt x="114300" y="76200"/>
                </a:lnTo>
                <a:lnTo>
                  <a:pt x="85725" y="0"/>
                </a:lnTo>
                <a:close/>
              </a:path>
            </a:pathLst>
          </a:custGeom>
          <a:solidFill>
            <a:schemeClr val="bg2">
              <a:alpha val="23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Freeform 22"/>
          <p:cNvSpPr/>
          <p:nvPr/>
        </p:nvSpPr>
        <p:spPr>
          <a:xfrm>
            <a:off x="5805488" y="4552950"/>
            <a:ext cx="142875" cy="257175"/>
          </a:xfrm>
          <a:custGeom>
            <a:avLst/>
            <a:gdLst>
              <a:gd name="connsiteX0" fmla="*/ 23812 w 142875"/>
              <a:gd name="connsiteY0" fmla="*/ 0 h 257175"/>
              <a:gd name="connsiteX1" fmla="*/ 0 w 142875"/>
              <a:gd name="connsiteY1" fmla="*/ 247650 h 257175"/>
              <a:gd name="connsiteX2" fmla="*/ 61912 w 142875"/>
              <a:gd name="connsiteY2" fmla="*/ 257175 h 257175"/>
              <a:gd name="connsiteX3" fmla="*/ 142875 w 142875"/>
              <a:gd name="connsiteY3" fmla="*/ 228600 h 257175"/>
              <a:gd name="connsiteX4" fmla="*/ 128587 w 142875"/>
              <a:gd name="connsiteY4" fmla="*/ 147638 h 257175"/>
              <a:gd name="connsiteX5" fmla="*/ 104775 w 142875"/>
              <a:gd name="connsiteY5" fmla="*/ 14288 h 257175"/>
              <a:gd name="connsiteX6" fmla="*/ 23812 w 142875"/>
              <a:gd name="connsiteY6" fmla="*/ 0 h 257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42875" h="257175">
                <a:moveTo>
                  <a:pt x="23812" y="0"/>
                </a:moveTo>
                <a:lnTo>
                  <a:pt x="0" y="247650"/>
                </a:lnTo>
                <a:lnTo>
                  <a:pt x="61912" y="257175"/>
                </a:lnTo>
                <a:lnTo>
                  <a:pt x="142875" y="228600"/>
                </a:lnTo>
                <a:lnTo>
                  <a:pt x="128587" y="147638"/>
                </a:lnTo>
                <a:lnTo>
                  <a:pt x="104775" y="14288"/>
                </a:lnTo>
                <a:lnTo>
                  <a:pt x="2381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326933" y="3071206"/>
            <a:ext cx="1325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Dentate</a:t>
            </a:r>
          </a:p>
          <a:p>
            <a:r>
              <a:rPr lang="en-US" b="1" dirty="0"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FF660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nucleus</a:t>
            </a:r>
            <a:endParaRPr lang="en-US" b="1" dirty="0">
              <a:solidFill>
                <a:srgbClr val="FF6600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309954" y="1167512"/>
            <a:ext cx="1614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Fastigial</a:t>
            </a:r>
          </a:p>
          <a:p>
            <a:r>
              <a:rPr lang="en-US" b="1" dirty="0" smtClean="0">
                <a:solidFill>
                  <a:srgbClr val="CC66FF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nucleus</a:t>
            </a:r>
            <a:endParaRPr lang="en-US" b="1" dirty="0">
              <a:solidFill>
                <a:srgbClr val="CC66FF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0297097" y="1813843"/>
            <a:ext cx="1526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92D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Globose</a:t>
            </a:r>
          </a:p>
          <a:p>
            <a:r>
              <a:rPr lang="en-US" b="1" dirty="0">
                <a:solidFill>
                  <a:srgbClr val="92D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92D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nucleus</a:t>
            </a:r>
            <a:endParaRPr lang="en-US" b="1" dirty="0">
              <a:solidFill>
                <a:srgbClr val="92D050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297097" y="2424875"/>
            <a:ext cx="1526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Emboliform</a:t>
            </a:r>
          </a:p>
          <a:p>
            <a:r>
              <a:rPr lang="en-US" b="1" dirty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smtClean="0">
                <a:solidFill>
                  <a:srgbClr val="00B050"/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nucleus</a:t>
            </a:r>
            <a:endParaRPr lang="en-US" b="1" dirty="0">
              <a:solidFill>
                <a:srgbClr val="00B050"/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2450592" y="420624"/>
            <a:ext cx="7626096" cy="5129784"/>
          </a:xfrm>
          <a:custGeom>
            <a:avLst/>
            <a:gdLst>
              <a:gd name="connsiteX0" fmla="*/ 1691640 w 7626096"/>
              <a:gd name="connsiteY0" fmla="*/ 3410712 h 5129784"/>
              <a:gd name="connsiteX1" fmla="*/ 2084832 w 7626096"/>
              <a:gd name="connsiteY1" fmla="*/ 4023360 h 5129784"/>
              <a:gd name="connsiteX2" fmla="*/ 1728216 w 7626096"/>
              <a:gd name="connsiteY2" fmla="*/ 4672584 h 5129784"/>
              <a:gd name="connsiteX3" fmla="*/ 0 w 7626096"/>
              <a:gd name="connsiteY3" fmla="*/ 4535424 h 5129784"/>
              <a:gd name="connsiteX4" fmla="*/ 0 w 7626096"/>
              <a:gd name="connsiteY4" fmla="*/ 960120 h 5129784"/>
              <a:gd name="connsiteX5" fmla="*/ 1581912 w 7626096"/>
              <a:gd name="connsiteY5" fmla="*/ 36576 h 5129784"/>
              <a:gd name="connsiteX6" fmla="*/ 5724144 w 7626096"/>
              <a:gd name="connsiteY6" fmla="*/ 0 h 5129784"/>
              <a:gd name="connsiteX7" fmla="*/ 7543800 w 7626096"/>
              <a:gd name="connsiteY7" fmla="*/ 1042416 h 5129784"/>
              <a:gd name="connsiteX8" fmla="*/ 7626096 w 7626096"/>
              <a:gd name="connsiteY8" fmla="*/ 5120640 h 5129784"/>
              <a:gd name="connsiteX9" fmla="*/ 6483096 w 7626096"/>
              <a:gd name="connsiteY9" fmla="*/ 5093208 h 5129784"/>
              <a:gd name="connsiteX10" fmla="*/ 5797296 w 7626096"/>
              <a:gd name="connsiteY10" fmla="*/ 4892040 h 5129784"/>
              <a:gd name="connsiteX11" fmla="*/ 5276088 w 7626096"/>
              <a:gd name="connsiteY11" fmla="*/ 4974336 h 5129784"/>
              <a:gd name="connsiteX12" fmla="*/ 4983480 w 7626096"/>
              <a:gd name="connsiteY12" fmla="*/ 5129784 h 5129784"/>
              <a:gd name="connsiteX13" fmla="*/ 4809744 w 7626096"/>
              <a:gd name="connsiteY13" fmla="*/ 4782312 h 5129784"/>
              <a:gd name="connsiteX14" fmla="*/ 4626864 w 7626096"/>
              <a:gd name="connsiteY14" fmla="*/ 4379976 h 5129784"/>
              <a:gd name="connsiteX15" fmla="*/ 4507992 w 7626096"/>
              <a:gd name="connsiteY15" fmla="*/ 3995928 h 5129784"/>
              <a:gd name="connsiteX16" fmla="*/ 4169664 w 7626096"/>
              <a:gd name="connsiteY16" fmla="*/ 3584448 h 5129784"/>
              <a:gd name="connsiteX17" fmla="*/ 3849624 w 7626096"/>
              <a:gd name="connsiteY17" fmla="*/ 3346704 h 5129784"/>
              <a:gd name="connsiteX18" fmla="*/ 3813048 w 7626096"/>
              <a:gd name="connsiteY18" fmla="*/ 3191256 h 5129784"/>
              <a:gd name="connsiteX19" fmla="*/ 3502152 w 7626096"/>
              <a:gd name="connsiteY19" fmla="*/ 3273552 h 5129784"/>
              <a:gd name="connsiteX20" fmla="*/ 3209544 w 7626096"/>
              <a:gd name="connsiteY20" fmla="*/ 2953512 h 5129784"/>
              <a:gd name="connsiteX21" fmla="*/ 2999232 w 7626096"/>
              <a:gd name="connsiteY21" fmla="*/ 2724912 h 5129784"/>
              <a:gd name="connsiteX22" fmla="*/ 3026664 w 7626096"/>
              <a:gd name="connsiteY22" fmla="*/ 2130552 h 5129784"/>
              <a:gd name="connsiteX23" fmla="*/ 3273552 w 7626096"/>
              <a:gd name="connsiteY23" fmla="*/ 1911096 h 5129784"/>
              <a:gd name="connsiteX24" fmla="*/ 3675888 w 7626096"/>
              <a:gd name="connsiteY24" fmla="*/ 1746504 h 5129784"/>
              <a:gd name="connsiteX25" fmla="*/ 4233672 w 7626096"/>
              <a:gd name="connsiteY25" fmla="*/ 1956816 h 5129784"/>
              <a:gd name="connsiteX26" fmla="*/ 4700016 w 7626096"/>
              <a:gd name="connsiteY26" fmla="*/ 2112264 h 5129784"/>
              <a:gd name="connsiteX27" fmla="*/ 4910328 w 7626096"/>
              <a:gd name="connsiteY27" fmla="*/ 2359152 h 5129784"/>
              <a:gd name="connsiteX28" fmla="*/ 4956048 w 7626096"/>
              <a:gd name="connsiteY28" fmla="*/ 2743200 h 5129784"/>
              <a:gd name="connsiteX29" fmla="*/ 5230368 w 7626096"/>
              <a:gd name="connsiteY29" fmla="*/ 3218688 h 5129784"/>
              <a:gd name="connsiteX30" fmla="*/ 5422392 w 7626096"/>
              <a:gd name="connsiteY30" fmla="*/ 3465576 h 5129784"/>
              <a:gd name="connsiteX31" fmla="*/ 5330952 w 7626096"/>
              <a:gd name="connsiteY31" fmla="*/ 3831336 h 5129784"/>
              <a:gd name="connsiteX32" fmla="*/ 5705856 w 7626096"/>
              <a:gd name="connsiteY32" fmla="*/ 3849624 h 5129784"/>
              <a:gd name="connsiteX33" fmla="*/ 5961888 w 7626096"/>
              <a:gd name="connsiteY33" fmla="*/ 4050792 h 5129784"/>
              <a:gd name="connsiteX34" fmla="*/ 6620256 w 7626096"/>
              <a:gd name="connsiteY34" fmla="*/ 4014216 h 5129784"/>
              <a:gd name="connsiteX35" fmla="*/ 7168896 w 7626096"/>
              <a:gd name="connsiteY35" fmla="*/ 3977640 h 5129784"/>
              <a:gd name="connsiteX36" fmla="*/ 7525512 w 7626096"/>
              <a:gd name="connsiteY36" fmla="*/ 4005072 h 5129784"/>
              <a:gd name="connsiteX37" fmla="*/ 7598664 w 7626096"/>
              <a:gd name="connsiteY37" fmla="*/ 3986784 h 5129784"/>
              <a:gd name="connsiteX38" fmla="*/ 7598664 w 7626096"/>
              <a:gd name="connsiteY38" fmla="*/ 2971800 h 5129784"/>
              <a:gd name="connsiteX39" fmla="*/ 6793992 w 7626096"/>
              <a:gd name="connsiteY39" fmla="*/ 2359152 h 5129784"/>
              <a:gd name="connsiteX40" fmla="*/ 7013448 w 7626096"/>
              <a:gd name="connsiteY40" fmla="*/ 2020824 h 5129784"/>
              <a:gd name="connsiteX41" fmla="*/ 6885432 w 7626096"/>
              <a:gd name="connsiteY41" fmla="*/ 1929384 h 5129784"/>
              <a:gd name="connsiteX42" fmla="*/ 6574536 w 7626096"/>
              <a:gd name="connsiteY42" fmla="*/ 2130552 h 5129784"/>
              <a:gd name="connsiteX43" fmla="*/ 5888736 w 7626096"/>
              <a:gd name="connsiteY43" fmla="*/ 1819656 h 5129784"/>
              <a:gd name="connsiteX44" fmla="*/ 5815584 w 7626096"/>
              <a:gd name="connsiteY44" fmla="*/ 1508760 h 5129784"/>
              <a:gd name="connsiteX45" fmla="*/ 5586984 w 7626096"/>
              <a:gd name="connsiteY45" fmla="*/ 1563624 h 5129784"/>
              <a:gd name="connsiteX46" fmla="*/ 4828032 w 7626096"/>
              <a:gd name="connsiteY46" fmla="*/ 1124712 h 5129784"/>
              <a:gd name="connsiteX47" fmla="*/ 4745736 w 7626096"/>
              <a:gd name="connsiteY47" fmla="*/ 877824 h 5129784"/>
              <a:gd name="connsiteX48" fmla="*/ 4663440 w 7626096"/>
              <a:gd name="connsiteY48" fmla="*/ 1024128 h 5129784"/>
              <a:gd name="connsiteX49" fmla="*/ 4288536 w 7626096"/>
              <a:gd name="connsiteY49" fmla="*/ 740664 h 5129784"/>
              <a:gd name="connsiteX50" fmla="*/ 4105656 w 7626096"/>
              <a:gd name="connsiteY50" fmla="*/ 896112 h 5129784"/>
              <a:gd name="connsiteX51" fmla="*/ 3703320 w 7626096"/>
              <a:gd name="connsiteY51" fmla="*/ 758952 h 5129784"/>
              <a:gd name="connsiteX52" fmla="*/ 3621024 w 7626096"/>
              <a:gd name="connsiteY52" fmla="*/ 502920 h 5129784"/>
              <a:gd name="connsiteX53" fmla="*/ 3227832 w 7626096"/>
              <a:gd name="connsiteY53" fmla="*/ 923544 h 5129784"/>
              <a:gd name="connsiteX54" fmla="*/ 2715768 w 7626096"/>
              <a:gd name="connsiteY54" fmla="*/ 1143000 h 5129784"/>
              <a:gd name="connsiteX55" fmla="*/ 2432304 w 7626096"/>
              <a:gd name="connsiteY55" fmla="*/ 1234440 h 5129784"/>
              <a:gd name="connsiteX56" fmla="*/ 2322576 w 7626096"/>
              <a:gd name="connsiteY56" fmla="*/ 1234440 h 5129784"/>
              <a:gd name="connsiteX57" fmla="*/ 1728216 w 7626096"/>
              <a:gd name="connsiteY57" fmla="*/ 1545336 h 5129784"/>
              <a:gd name="connsiteX58" fmla="*/ 1527048 w 7626096"/>
              <a:gd name="connsiteY58" fmla="*/ 1563624 h 5129784"/>
              <a:gd name="connsiteX59" fmla="*/ 1307592 w 7626096"/>
              <a:gd name="connsiteY59" fmla="*/ 1728216 h 5129784"/>
              <a:gd name="connsiteX60" fmla="*/ 411480 w 7626096"/>
              <a:gd name="connsiteY60" fmla="*/ 2020824 h 5129784"/>
              <a:gd name="connsiteX61" fmla="*/ 182880 w 7626096"/>
              <a:gd name="connsiteY61" fmla="*/ 2112264 h 5129784"/>
              <a:gd name="connsiteX62" fmla="*/ 36576 w 7626096"/>
              <a:gd name="connsiteY62" fmla="*/ 2615184 h 5129784"/>
              <a:gd name="connsiteX63" fmla="*/ 0 w 7626096"/>
              <a:gd name="connsiteY63" fmla="*/ 2907792 h 5129784"/>
              <a:gd name="connsiteX64" fmla="*/ 182880 w 7626096"/>
              <a:gd name="connsiteY64" fmla="*/ 3136392 h 5129784"/>
              <a:gd name="connsiteX65" fmla="*/ 566928 w 7626096"/>
              <a:gd name="connsiteY65" fmla="*/ 3236976 h 5129784"/>
              <a:gd name="connsiteX66" fmla="*/ 987552 w 7626096"/>
              <a:gd name="connsiteY66" fmla="*/ 3364992 h 5129784"/>
              <a:gd name="connsiteX67" fmla="*/ 1472184 w 7626096"/>
              <a:gd name="connsiteY67" fmla="*/ 3355848 h 5129784"/>
              <a:gd name="connsiteX68" fmla="*/ 1691640 w 7626096"/>
              <a:gd name="connsiteY68" fmla="*/ 3410712 h 5129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7626096" h="5129784">
                <a:moveTo>
                  <a:pt x="1691640" y="3410712"/>
                </a:moveTo>
                <a:lnTo>
                  <a:pt x="2084832" y="4023360"/>
                </a:lnTo>
                <a:lnTo>
                  <a:pt x="1728216" y="4672584"/>
                </a:lnTo>
                <a:lnTo>
                  <a:pt x="0" y="4535424"/>
                </a:lnTo>
                <a:lnTo>
                  <a:pt x="0" y="960120"/>
                </a:lnTo>
                <a:lnTo>
                  <a:pt x="1581912" y="36576"/>
                </a:lnTo>
                <a:lnTo>
                  <a:pt x="5724144" y="0"/>
                </a:lnTo>
                <a:lnTo>
                  <a:pt x="7543800" y="1042416"/>
                </a:lnTo>
                <a:lnTo>
                  <a:pt x="7626096" y="5120640"/>
                </a:lnTo>
                <a:lnTo>
                  <a:pt x="6483096" y="5093208"/>
                </a:lnTo>
                <a:lnTo>
                  <a:pt x="5797296" y="4892040"/>
                </a:lnTo>
                <a:lnTo>
                  <a:pt x="5276088" y="4974336"/>
                </a:lnTo>
                <a:lnTo>
                  <a:pt x="4983480" y="5129784"/>
                </a:lnTo>
                <a:lnTo>
                  <a:pt x="4809744" y="4782312"/>
                </a:lnTo>
                <a:lnTo>
                  <a:pt x="4626864" y="4379976"/>
                </a:lnTo>
                <a:lnTo>
                  <a:pt x="4507992" y="3995928"/>
                </a:lnTo>
                <a:lnTo>
                  <a:pt x="4169664" y="3584448"/>
                </a:lnTo>
                <a:lnTo>
                  <a:pt x="3849624" y="3346704"/>
                </a:lnTo>
                <a:lnTo>
                  <a:pt x="3813048" y="3191256"/>
                </a:lnTo>
                <a:lnTo>
                  <a:pt x="3502152" y="3273552"/>
                </a:lnTo>
                <a:lnTo>
                  <a:pt x="3209544" y="2953512"/>
                </a:lnTo>
                <a:lnTo>
                  <a:pt x="2999232" y="2724912"/>
                </a:lnTo>
                <a:lnTo>
                  <a:pt x="3026664" y="2130552"/>
                </a:lnTo>
                <a:lnTo>
                  <a:pt x="3273552" y="1911096"/>
                </a:lnTo>
                <a:lnTo>
                  <a:pt x="3675888" y="1746504"/>
                </a:lnTo>
                <a:lnTo>
                  <a:pt x="4233672" y="1956816"/>
                </a:lnTo>
                <a:lnTo>
                  <a:pt x="4700016" y="2112264"/>
                </a:lnTo>
                <a:lnTo>
                  <a:pt x="4910328" y="2359152"/>
                </a:lnTo>
                <a:lnTo>
                  <a:pt x="4956048" y="2743200"/>
                </a:lnTo>
                <a:lnTo>
                  <a:pt x="5230368" y="3218688"/>
                </a:lnTo>
                <a:lnTo>
                  <a:pt x="5422392" y="3465576"/>
                </a:lnTo>
                <a:lnTo>
                  <a:pt x="5330952" y="3831336"/>
                </a:lnTo>
                <a:lnTo>
                  <a:pt x="5705856" y="3849624"/>
                </a:lnTo>
                <a:lnTo>
                  <a:pt x="5961888" y="4050792"/>
                </a:lnTo>
                <a:lnTo>
                  <a:pt x="6620256" y="4014216"/>
                </a:lnTo>
                <a:lnTo>
                  <a:pt x="7168896" y="3977640"/>
                </a:lnTo>
                <a:lnTo>
                  <a:pt x="7525512" y="4005072"/>
                </a:lnTo>
                <a:lnTo>
                  <a:pt x="7598664" y="3986784"/>
                </a:lnTo>
                <a:lnTo>
                  <a:pt x="7598664" y="2971800"/>
                </a:lnTo>
                <a:lnTo>
                  <a:pt x="6793992" y="2359152"/>
                </a:lnTo>
                <a:lnTo>
                  <a:pt x="7013448" y="2020824"/>
                </a:lnTo>
                <a:lnTo>
                  <a:pt x="6885432" y="1929384"/>
                </a:lnTo>
                <a:lnTo>
                  <a:pt x="6574536" y="2130552"/>
                </a:lnTo>
                <a:lnTo>
                  <a:pt x="5888736" y="1819656"/>
                </a:lnTo>
                <a:lnTo>
                  <a:pt x="5815584" y="1508760"/>
                </a:lnTo>
                <a:lnTo>
                  <a:pt x="5586984" y="1563624"/>
                </a:lnTo>
                <a:lnTo>
                  <a:pt x="4828032" y="1124712"/>
                </a:lnTo>
                <a:lnTo>
                  <a:pt x="4745736" y="877824"/>
                </a:lnTo>
                <a:lnTo>
                  <a:pt x="4663440" y="1024128"/>
                </a:lnTo>
                <a:lnTo>
                  <a:pt x="4288536" y="740664"/>
                </a:lnTo>
                <a:lnTo>
                  <a:pt x="4105656" y="896112"/>
                </a:lnTo>
                <a:lnTo>
                  <a:pt x="3703320" y="758952"/>
                </a:lnTo>
                <a:lnTo>
                  <a:pt x="3621024" y="502920"/>
                </a:lnTo>
                <a:lnTo>
                  <a:pt x="3227832" y="923544"/>
                </a:lnTo>
                <a:lnTo>
                  <a:pt x="2715768" y="1143000"/>
                </a:lnTo>
                <a:lnTo>
                  <a:pt x="2432304" y="1234440"/>
                </a:lnTo>
                <a:lnTo>
                  <a:pt x="2322576" y="1234440"/>
                </a:lnTo>
                <a:lnTo>
                  <a:pt x="1728216" y="1545336"/>
                </a:lnTo>
                <a:lnTo>
                  <a:pt x="1527048" y="1563624"/>
                </a:lnTo>
                <a:lnTo>
                  <a:pt x="1307592" y="1728216"/>
                </a:lnTo>
                <a:lnTo>
                  <a:pt x="411480" y="2020824"/>
                </a:lnTo>
                <a:lnTo>
                  <a:pt x="182880" y="2112264"/>
                </a:lnTo>
                <a:lnTo>
                  <a:pt x="36576" y="2615184"/>
                </a:lnTo>
                <a:lnTo>
                  <a:pt x="0" y="2907792"/>
                </a:lnTo>
                <a:lnTo>
                  <a:pt x="182880" y="3136392"/>
                </a:lnTo>
                <a:lnTo>
                  <a:pt x="566928" y="3236976"/>
                </a:lnTo>
                <a:lnTo>
                  <a:pt x="987552" y="3364992"/>
                </a:lnTo>
                <a:lnTo>
                  <a:pt x="1472184" y="3355848"/>
                </a:lnTo>
                <a:lnTo>
                  <a:pt x="1691640" y="341071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532829" y="1558022"/>
            <a:ext cx="15261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5">
                    <a:lumMod val="60000"/>
                    <a:lumOff val="40000"/>
                  </a:schemeClr>
                </a:solidFill>
                <a:effectLst>
                  <a:glow rad="127000">
                    <a:schemeClr val="bg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Cerebellar Cortex</a:t>
            </a:r>
            <a:endParaRPr lang="en-US" b="1" dirty="0">
              <a:solidFill>
                <a:schemeClr val="accent5">
                  <a:lumMod val="60000"/>
                  <a:lumOff val="40000"/>
                </a:schemeClr>
              </a:solidFill>
              <a:effectLst>
                <a:glow rad="127000">
                  <a:schemeClr val="bg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617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24" grpId="0"/>
      <p:bldP spid="25" grpId="0"/>
      <p:bldP spid="26" grpId="0"/>
      <p:bldP spid="27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1992" y="193167"/>
            <a:ext cx="7479792" cy="62185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03904" y="6581001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33288" y="0"/>
            <a:ext cx="1252728" cy="6949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3690421" y="64008"/>
            <a:ext cx="523412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Pons – Genu of Facial Nerve (Slide 27)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4069080" y="2487168"/>
            <a:ext cx="4654296" cy="3803904"/>
          </a:xfrm>
          <a:custGeom>
            <a:avLst/>
            <a:gdLst>
              <a:gd name="connsiteX0" fmla="*/ 2221992 w 4654296"/>
              <a:gd name="connsiteY0" fmla="*/ 1097280 h 3803904"/>
              <a:gd name="connsiteX1" fmla="*/ 1874520 w 4654296"/>
              <a:gd name="connsiteY1" fmla="*/ 978408 h 3803904"/>
              <a:gd name="connsiteX2" fmla="*/ 1664208 w 4654296"/>
              <a:gd name="connsiteY2" fmla="*/ 841248 h 3803904"/>
              <a:gd name="connsiteX3" fmla="*/ 1325880 w 4654296"/>
              <a:gd name="connsiteY3" fmla="*/ 740664 h 3803904"/>
              <a:gd name="connsiteX4" fmla="*/ 1051560 w 4654296"/>
              <a:gd name="connsiteY4" fmla="*/ 630936 h 3803904"/>
              <a:gd name="connsiteX5" fmla="*/ 813816 w 4654296"/>
              <a:gd name="connsiteY5" fmla="*/ 585216 h 3803904"/>
              <a:gd name="connsiteX6" fmla="*/ 676656 w 4654296"/>
              <a:gd name="connsiteY6" fmla="*/ 539496 h 3803904"/>
              <a:gd name="connsiteX7" fmla="*/ 530352 w 4654296"/>
              <a:gd name="connsiteY7" fmla="*/ 347472 h 3803904"/>
              <a:gd name="connsiteX8" fmla="*/ 365760 w 4654296"/>
              <a:gd name="connsiteY8" fmla="*/ 118872 h 3803904"/>
              <a:gd name="connsiteX9" fmla="*/ 219456 w 4654296"/>
              <a:gd name="connsiteY9" fmla="*/ 9144 h 3803904"/>
              <a:gd name="connsiteX10" fmla="*/ 118872 w 4654296"/>
              <a:gd name="connsiteY10" fmla="*/ 0 h 3803904"/>
              <a:gd name="connsiteX11" fmla="*/ 18288 w 4654296"/>
              <a:gd name="connsiteY11" fmla="*/ 210312 h 3803904"/>
              <a:gd name="connsiteX12" fmla="*/ 0 w 4654296"/>
              <a:gd name="connsiteY12" fmla="*/ 950976 h 3803904"/>
              <a:gd name="connsiteX13" fmla="*/ 36576 w 4654296"/>
              <a:gd name="connsiteY13" fmla="*/ 1792224 h 3803904"/>
              <a:gd name="connsiteX14" fmla="*/ 100584 w 4654296"/>
              <a:gd name="connsiteY14" fmla="*/ 2221992 h 3803904"/>
              <a:gd name="connsiteX15" fmla="*/ 676656 w 4654296"/>
              <a:gd name="connsiteY15" fmla="*/ 2249424 h 3803904"/>
              <a:gd name="connsiteX16" fmla="*/ 777240 w 4654296"/>
              <a:gd name="connsiteY16" fmla="*/ 2075688 h 3803904"/>
              <a:gd name="connsiteX17" fmla="*/ 969264 w 4654296"/>
              <a:gd name="connsiteY17" fmla="*/ 1947672 h 3803904"/>
              <a:gd name="connsiteX18" fmla="*/ 1298448 w 4654296"/>
              <a:gd name="connsiteY18" fmla="*/ 1828800 h 3803904"/>
              <a:gd name="connsiteX19" fmla="*/ 1636776 w 4654296"/>
              <a:gd name="connsiteY19" fmla="*/ 1828800 h 3803904"/>
              <a:gd name="connsiteX20" fmla="*/ 1856232 w 4654296"/>
              <a:gd name="connsiteY20" fmla="*/ 1993392 h 3803904"/>
              <a:gd name="connsiteX21" fmla="*/ 1975104 w 4654296"/>
              <a:gd name="connsiteY21" fmla="*/ 2121408 h 3803904"/>
              <a:gd name="connsiteX22" fmla="*/ 1883664 w 4654296"/>
              <a:gd name="connsiteY22" fmla="*/ 2167128 h 3803904"/>
              <a:gd name="connsiteX23" fmla="*/ 1645920 w 4654296"/>
              <a:gd name="connsiteY23" fmla="*/ 2157984 h 3803904"/>
              <a:gd name="connsiteX24" fmla="*/ 1728216 w 4654296"/>
              <a:gd name="connsiteY24" fmla="*/ 2276856 h 3803904"/>
              <a:gd name="connsiteX25" fmla="*/ 1673352 w 4654296"/>
              <a:gd name="connsiteY25" fmla="*/ 2322576 h 3803904"/>
              <a:gd name="connsiteX26" fmla="*/ 1773936 w 4654296"/>
              <a:gd name="connsiteY26" fmla="*/ 2423160 h 3803904"/>
              <a:gd name="connsiteX27" fmla="*/ 1837944 w 4654296"/>
              <a:gd name="connsiteY27" fmla="*/ 2578608 h 3803904"/>
              <a:gd name="connsiteX28" fmla="*/ 1746504 w 4654296"/>
              <a:gd name="connsiteY28" fmla="*/ 2752344 h 3803904"/>
              <a:gd name="connsiteX29" fmla="*/ 1563624 w 4654296"/>
              <a:gd name="connsiteY29" fmla="*/ 2862072 h 3803904"/>
              <a:gd name="connsiteX30" fmla="*/ 1380744 w 4654296"/>
              <a:gd name="connsiteY30" fmla="*/ 2907792 h 3803904"/>
              <a:gd name="connsiteX31" fmla="*/ 1243584 w 4654296"/>
              <a:gd name="connsiteY31" fmla="*/ 2834640 h 3803904"/>
              <a:gd name="connsiteX32" fmla="*/ 1097280 w 4654296"/>
              <a:gd name="connsiteY32" fmla="*/ 2871216 h 3803904"/>
              <a:gd name="connsiteX33" fmla="*/ 932688 w 4654296"/>
              <a:gd name="connsiteY33" fmla="*/ 2871216 h 3803904"/>
              <a:gd name="connsiteX34" fmla="*/ 804672 w 4654296"/>
              <a:gd name="connsiteY34" fmla="*/ 2734056 h 3803904"/>
              <a:gd name="connsiteX35" fmla="*/ 777240 w 4654296"/>
              <a:gd name="connsiteY35" fmla="*/ 2596896 h 3803904"/>
              <a:gd name="connsiteX36" fmla="*/ 621792 w 4654296"/>
              <a:gd name="connsiteY36" fmla="*/ 2578608 h 3803904"/>
              <a:gd name="connsiteX37" fmla="*/ 539496 w 4654296"/>
              <a:gd name="connsiteY37" fmla="*/ 2459736 h 3803904"/>
              <a:gd name="connsiteX38" fmla="*/ 548640 w 4654296"/>
              <a:gd name="connsiteY38" fmla="*/ 2340864 h 3803904"/>
              <a:gd name="connsiteX39" fmla="*/ 630936 w 4654296"/>
              <a:gd name="connsiteY39" fmla="*/ 2249424 h 3803904"/>
              <a:gd name="connsiteX40" fmla="*/ 137160 w 4654296"/>
              <a:gd name="connsiteY40" fmla="*/ 2231136 h 3803904"/>
              <a:gd name="connsiteX41" fmla="*/ 219456 w 4654296"/>
              <a:gd name="connsiteY41" fmla="*/ 2532888 h 3803904"/>
              <a:gd name="connsiteX42" fmla="*/ 393192 w 4654296"/>
              <a:gd name="connsiteY42" fmla="*/ 2798064 h 3803904"/>
              <a:gd name="connsiteX43" fmla="*/ 566928 w 4654296"/>
              <a:gd name="connsiteY43" fmla="*/ 3072384 h 3803904"/>
              <a:gd name="connsiteX44" fmla="*/ 694944 w 4654296"/>
              <a:gd name="connsiteY44" fmla="*/ 3255264 h 3803904"/>
              <a:gd name="connsiteX45" fmla="*/ 905256 w 4654296"/>
              <a:gd name="connsiteY45" fmla="*/ 3511296 h 3803904"/>
              <a:gd name="connsiteX46" fmla="*/ 1124712 w 4654296"/>
              <a:gd name="connsiteY46" fmla="*/ 3721608 h 3803904"/>
              <a:gd name="connsiteX47" fmla="*/ 1307592 w 4654296"/>
              <a:gd name="connsiteY47" fmla="*/ 3785616 h 3803904"/>
              <a:gd name="connsiteX48" fmla="*/ 1581912 w 4654296"/>
              <a:gd name="connsiteY48" fmla="*/ 3767328 h 3803904"/>
              <a:gd name="connsiteX49" fmla="*/ 1728216 w 4654296"/>
              <a:gd name="connsiteY49" fmla="*/ 3712464 h 3803904"/>
              <a:gd name="connsiteX50" fmla="*/ 1938528 w 4654296"/>
              <a:gd name="connsiteY50" fmla="*/ 3703320 h 3803904"/>
              <a:gd name="connsiteX51" fmla="*/ 2267712 w 4654296"/>
              <a:gd name="connsiteY51" fmla="*/ 3794760 h 3803904"/>
              <a:gd name="connsiteX52" fmla="*/ 2432304 w 4654296"/>
              <a:gd name="connsiteY52" fmla="*/ 3803904 h 3803904"/>
              <a:gd name="connsiteX53" fmla="*/ 2542032 w 4654296"/>
              <a:gd name="connsiteY53" fmla="*/ 3675888 h 3803904"/>
              <a:gd name="connsiteX54" fmla="*/ 2532888 w 4654296"/>
              <a:gd name="connsiteY54" fmla="*/ 3364992 h 3803904"/>
              <a:gd name="connsiteX55" fmla="*/ 2587752 w 4654296"/>
              <a:gd name="connsiteY55" fmla="*/ 3200400 h 3803904"/>
              <a:gd name="connsiteX56" fmla="*/ 2670048 w 4654296"/>
              <a:gd name="connsiteY56" fmla="*/ 3127248 h 3803904"/>
              <a:gd name="connsiteX57" fmla="*/ 2770632 w 4654296"/>
              <a:gd name="connsiteY57" fmla="*/ 3163824 h 3803904"/>
              <a:gd name="connsiteX58" fmla="*/ 2843784 w 4654296"/>
              <a:gd name="connsiteY58" fmla="*/ 3328416 h 3803904"/>
              <a:gd name="connsiteX59" fmla="*/ 2944368 w 4654296"/>
              <a:gd name="connsiteY59" fmla="*/ 3648456 h 3803904"/>
              <a:gd name="connsiteX60" fmla="*/ 3099816 w 4654296"/>
              <a:gd name="connsiteY60" fmla="*/ 3730752 h 3803904"/>
              <a:gd name="connsiteX61" fmla="*/ 3273552 w 4654296"/>
              <a:gd name="connsiteY61" fmla="*/ 3767328 h 3803904"/>
              <a:gd name="connsiteX62" fmla="*/ 3355848 w 4654296"/>
              <a:gd name="connsiteY62" fmla="*/ 3767328 h 3803904"/>
              <a:gd name="connsiteX63" fmla="*/ 3474720 w 4654296"/>
              <a:gd name="connsiteY63" fmla="*/ 3511296 h 3803904"/>
              <a:gd name="connsiteX64" fmla="*/ 3575304 w 4654296"/>
              <a:gd name="connsiteY64" fmla="*/ 3355848 h 3803904"/>
              <a:gd name="connsiteX65" fmla="*/ 3794760 w 4654296"/>
              <a:gd name="connsiteY65" fmla="*/ 3300984 h 3803904"/>
              <a:gd name="connsiteX66" fmla="*/ 4014216 w 4654296"/>
              <a:gd name="connsiteY66" fmla="*/ 3154680 h 3803904"/>
              <a:gd name="connsiteX67" fmla="*/ 4151376 w 4654296"/>
              <a:gd name="connsiteY67" fmla="*/ 3017520 h 3803904"/>
              <a:gd name="connsiteX68" fmla="*/ 4242816 w 4654296"/>
              <a:gd name="connsiteY68" fmla="*/ 2834640 h 3803904"/>
              <a:gd name="connsiteX69" fmla="*/ 4398264 w 4654296"/>
              <a:gd name="connsiteY69" fmla="*/ 2706624 h 3803904"/>
              <a:gd name="connsiteX70" fmla="*/ 4535424 w 4654296"/>
              <a:gd name="connsiteY70" fmla="*/ 2542032 h 3803904"/>
              <a:gd name="connsiteX71" fmla="*/ 4553712 w 4654296"/>
              <a:gd name="connsiteY71" fmla="*/ 2350008 h 3803904"/>
              <a:gd name="connsiteX72" fmla="*/ 4553712 w 4654296"/>
              <a:gd name="connsiteY72" fmla="*/ 2121408 h 3803904"/>
              <a:gd name="connsiteX73" fmla="*/ 4105656 w 4654296"/>
              <a:gd name="connsiteY73" fmla="*/ 2157984 h 3803904"/>
              <a:gd name="connsiteX74" fmla="*/ 4050792 w 4654296"/>
              <a:gd name="connsiteY74" fmla="*/ 2295144 h 3803904"/>
              <a:gd name="connsiteX75" fmla="*/ 3858768 w 4654296"/>
              <a:gd name="connsiteY75" fmla="*/ 2313432 h 3803904"/>
              <a:gd name="connsiteX76" fmla="*/ 3995928 w 4654296"/>
              <a:gd name="connsiteY76" fmla="*/ 2423160 h 3803904"/>
              <a:gd name="connsiteX77" fmla="*/ 3931920 w 4654296"/>
              <a:gd name="connsiteY77" fmla="*/ 2542032 h 3803904"/>
              <a:gd name="connsiteX78" fmla="*/ 3840480 w 4654296"/>
              <a:gd name="connsiteY78" fmla="*/ 2596896 h 3803904"/>
              <a:gd name="connsiteX79" fmla="*/ 3694176 w 4654296"/>
              <a:gd name="connsiteY79" fmla="*/ 2624328 h 3803904"/>
              <a:gd name="connsiteX80" fmla="*/ 3602736 w 4654296"/>
              <a:gd name="connsiteY80" fmla="*/ 2724912 h 3803904"/>
              <a:gd name="connsiteX81" fmla="*/ 3502152 w 4654296"/>
              <a:gd name="connsiteY81" fmla="*/ 2734056 h 3803904"/>
              <a:gd name="connsiteX82" fmla="*/ 3419856 w 4654296"/>
              <a:gd name="connsiteY82" fmla="*/ 2788920 h 3803904"/>
              <a:gd name="connsiteX83" fmla="*/ 3355848 w 4654296"/>
              <a:gd name="connsiteY83" fmla="*/ 2807208 h 3803904"/>
              <a:gd name="connsiteX84" fmla="*/ 3209544 w 4654296"/>
              <a:gd name="connsiteY84" fmla="*/ 2798064 h 3803904"/>
              <a:gd name="connsiteX85" fmla="*/ 3200400 w 4654296"/>
              <a:gd name="connsiteY85" fmla="*/ 2715768 h 3803904"/>
              <a:gd name="connsiteX86" fmla="*/ 3099816 w 4654296"/>
              <a:gd name="connsiteY86" fmla="*/ 2734056 h 3803904"/>
              <a:gd name="connsiteX87" fmla="*/ 2999232 w 4654296"/>
              <a:gd name="connsiteY87" fmla="*/ 2761488 h 3803904"/>
              <a:gd name="connsiteX88" fmla="*/ 2889504 w 4654296"/>
              <a:gd name="connsiteY88" fmla="*/ 2852928 h 3803904"/>
              <a:gd name="connsiteX89" fmla="*/ 2779776 w 4654296"/>
              <a:gd name="connsiteY89" fmla="*/ 2871216 h 3803904"/>
              <a:gd name="connsiteX90" fmla="*/ 2688336 w 4654296"/>
              <a:gd name="connsiteY90" fmla="*/ 2798064 h 3803904"/>
              <a:gd name="connsiteX91" fmla="*/ 2670048 w 4654296"/>
              <a:gd name="connsiteY91" fmla="*/ 2688336 h 3803904"/>
              <a:gd name="connsiteX92" fmla="*/ 2770632 w 4654296"/>
              <a:gd name="connsiteY92" fmla="*/ 2615184 h 3803904"/>
              <a:gd name="connsiteX93" fmla="*/ 2761488 w 4654296"/>
              <a:gd name="connsiteY93" fmla="*/ 2551176 h 3803904"/>
              <a:gd name="connsiteX94" fmla="*/ 2624328 w 4654296"/>
              <a:gd name="connsiteY94" fmla="*/ 2670048 h 3803904"/>
              <a:gd name="connsiteX95" fmla="*/ 2505456 w 4654296"/>
              <a:gd name="connsiteY95" fmla="*/ 2670048 h 3803904"/>
              <a:gd name="connsiteX96" fmla="*/ 2487168 w 4654296"/>
              <a:gd name="connsiteY96" fmla="*/ 2542032 h 3803904"/>
              <a:gd name="connsiteX97" fmla="*/ 2487168 w 4654296"/>
              <a:gd name="connsiteY97" fmla="*/ 2459736 h 3803904"/>
              <a:gd name="connsiteX98" fmla="*/ 2651760 w 4654296"/>
              <a:gd name="connsiteY98" fmla="*/ 2359152 h 3803904"/>
              <a:gd name="connsiteX99" fmla="*/ 2752344 w 4654296"/>
              <a:gd name="connsiteY99" fmla="*/ 2350008 h 3803904"/>
              <a:gd name="connsiteX100" fmla="*/ 2743200 w 4654296"/>
              <a:gd name="connsiteY100" fmla="*/ 2267712 h 3803904"/>
              <a:gd name="connsiteX101" fmla="*/ 2542032 w 4654296"/>
              <a:gd name="connsiteY101" fmla="*/ 2350008 h 3803904"/>
              <a:gd name="connsiteX102" fmla="*/ 2423160 w 4654296"/>
              <a:gd name="connsiteY102" fmla="*/ 2340864 h 3803904"/>
              <a:gd name="connsiteX103" fmla="*/ 2395728 w 4654296"/>
              <a:gd name="connsiteY103" fmla="*/ 2185416 h 3803904"/>
              <a:gd name="connsiteX104" fmla="*/ 2560320 w 4654296"/>
              <a:gd name="connsiteY104" fmla="*/ 2112264 h 3803904"/>
              <a:gd name="connsiteX105" fmla="*/ 2679192 w 4654296"/>
              <a:gd name="connsiteY105" fmla="*/ 2084832 h 3803904"/>
              <a:gd name="connsiteX106" fmla="*/ 2770632 w 4654296"/>
              <a:gd name="connsiteY106" fmla="*/ 1965960 h 3803904"/>
              <a:gd name="connsiteX107" fmla="*/ 2926080 w 4654296"/>
              <a:gd name="connsiteY107" fmla="*/ 1965960 h 3803904"/>
              <a:gd name="connsiteX108" fmla="*/ 3072384 w 4654296"/>
              <a:gd name="connsiteY108" fmla="*/ 2029968 h 3803904"/>
              <a:gd name="connsiteX109" fmla="*/ 3209544 w 4654296"/>
              <a:gd name="connsiteY109" fmla="*/ 2093976 h 3803904"/>
              <a:gd name="connsiteX110" fmla="*/ 3273552 w 4654296"/>
              <a:gd name="connsiteY110" fmla="*/ 2167128 h 3803904"/>
              <a:gd name="connsiteX111" fmla="*/ 3374136 w 4654296"/>
              <a:gd name="connsiteY111" fmla="*/ 2084832 h 3803904"/>
              <a:gd name="connsiteX112" fmla="*/ 3493008 w 4654296"/>
              <a:gd name="connsiteY112" fmla="*/ 2075688 h 3803904"/>
              <a:gd name="connsiteX113" fmla="*/ 3447288 w 4654296"/>
              <a:gd name="connsiteY113" fmla="*/ 1956816 h 3803904"/>
              <a:gd name="connsiteX114" fmla="*/ 3538728 w 4654296"/>
              <a:gd name="connsiteY114" fmla="*/ 1929384 h 3803904"/>
              <a:gd name="connsiteX115" fmla="*/ 3675888 w 4654296"/>
              <a:gd name="connsiteY115" fmla="*/ 1956816 h 3803904"/>
              <a:gd name="connsiteX116" fmla="*/ 3739896 w 4654296"/>
              <a:gd name="connsiteY116" fmla="*/ 2002536 h 3803904"/>
              <a:gd name="connsiteX117" fmla="*/ 3776472 w 4654296"/>
              <a:gd name="connsiteY117" fmla="*/ 1938528 h 3803904"/>
              <a:gd name="connsiteX118" fmla="*/ 3785616 w 4654296"/>
              <a:gd name="connsiteY118" fmla="*/ 1847088 h 3803904"/>
              <a:gd name="connsiteX119" fmla="*/ 3785616 w 4654296"/>
              <a:gd name="connsiteY119" fmla="*/ 1847088 h 3803904"/>
              <a:gd name="connsiteX120" fmla="*/ 3886200 w 4654296"/>
              <a:gd name="connsiteY120" fmla="*/ 1773936 h 3803904"/>
              <a:gd name="connsiteX121" fmla="*/ 3968496 w 4654296"/>
              <a:gd name="connsiteY121" fmla="*/ 1773936 h 3803904"/>
              <a:gd name="connsiteX122" fmla="*/ 4032504 w 4654296"/>
              <a:gd name="connsiteY122" fmla="*/ 1883664 h 3803904"/>
              <a:gd name="connsiteX123" fmla="*/ 4050792 w 4654296"/>
              <a:gd name="connsiteY123" fmla="*/ 2011680 h 3803904"/>
              <a:gd name="connsiteX124" fmla="*/ 4005072 w 4654296"/>
              <a:gd name="connsiteY124" fmla="*/ 2057400 h 3803904"/>
              <a:gd name="connsiteX125" fmla="*/ 4133088 w 4654296"/>
              <a:gd name="connsiteY125" fmla="*/ 2157984 h 3803904"/>
              <a:gd name="connsiteX126" fmla="*/ 4535424 w 4654296"/>
              <a:gd name="connsiteY126" fmla="*/ 2121408 h 3803904"/>
              <a:gd name="connsiteX127" fmla="*/ 4517136 w 4654296"/>
              <a:gd name="connsiteY127" fmla="*/ 1920240 h 3803904"/>
              <a:gd name="connsiteX128" fmla="*/ 4517136 w 4654296"/>
              <a:gd name="connsiteY128" fmla="*/ 1673352 h 3803904"/>
              <a:gd name="connsiteX129" fmla="*/ 4581144 w 4654296"/>
              <a:gd name="connsiteY129" fmla="*/ 1362456 h 3803904"/>
              <a:gd name="connsiteX130" fmla="*/ 4526280 w 4654296"/>
              <a:gd name="connsiteY130" fmla="*/ 1335024 h 3803904"/>
              <a:gd name="connsiteX131" fmla="*/ 4590288 w 4654296"/>
              <a:gd name="connsiteY131" fmla="*/ 987552 h 3803904"/>
              <a:gd name="connsiteX132" fmla="*/ 4535424 w 4654296"/>
              <a:gd name="connsiteY132" fmla="*/ 941832 h 3803904"/>
              <a:gd name="connsiteX133" fmla="*/ 4544568 w 4654296"/>
              <a:gd name="connsiteY133" fmla="*/ 877824 h 3803904"/>
              <a:gd name="connsiteX134" fmla="*/ 4562856 w 4654296"/>
              <a:gd name="connsiteY134" fmla="*/ 649224 h 3803904"/>
              <a:gd name="connsiteX135" fmla="*/ 4626864 w 4654296"/>
              <a:gd name="connsiteY135" fmla="*/ 356616 h 3803904"/>
              <a:gd name="connsiteX136" fmla="*/ 4654296 w 4654296"/>
              <a:gd name="connsiteY136" fmla="*/ 228600 h 3803904"/>
              <a:gd name="connsiteX137" fmla="*/ 4590288 w 4654296"/>
              <a:gd name="connsiteY137" fmla="*/ 155448 h 3803904"/>
              <a:gd name="connsiteX138" fmla="*/ 4489704 w 4654296"/>
              <a:gd name="connsiteY138" fmla="*/ 210312 h 3803904"/>
              <a:gd name="connsiteX139" fmla="*/ 4334256 w 4654296"/>
              <a:gd name="connsiteY139" fmla="*/ 347472 h 3803904"/>
              <a:gd name="connsiteX140" fmla="*/ 4270248 w 4654296"/>
              <a:gd name="connsiteY140" fmla="*/ 493776 h 3803904"/>
              <a:gd name="connsiteX141" fmla="*/ 4105656 w 4654296"/>
              <a:gd name="connsiteY141" fmla="*/ 621792 h 3803904"/>
              <a:gd name="connsiteX142" fmla="*/ 3959352 w 4654296"/>
              <a:gd name="connsiteY142" fmla="*/ 768096 h 3803904"/>
              <a:gd name="connsiteX143" fmla="*/ 3813048 w 4654296"/>
              <a:gd name="connsiteY143" fmla="*/ 850392 h 3803904"/>
              <a:gd name="connsiteX144" fmla="*/ 3675888 w 4654296"/>
              <a:gd name="connsiteY144" fmla="*/ 841248 h 3803904"/>
              <a:gd name="connsiteX145" fmla="*/ 3493008 w 4654296"/>
              <a:gd name="connsiteY145" fmla="*/ 877824 h 3803904"/>
              <a:gd name="connsiteX146" fmla="*/ 3300984 w 4654296"/>
              <a:gd name="connsiteY146" fmla="*/ 905256 h 3803904"/>
              <a:gd name="connsiteX147" fmla="*/ 3026664 w 4654296"/>
              <a:gd name="connsiteY147" fmla="*/ 950976 h 3803904"/>
              <a:gd name="connsiteX148" fmla="*/ 2852928 w 4654296"/>
              <a:gd name="connsiteY148" fmla="*/ 932688 h 3803904"/>
              <a:gd name="connsiteX149" fmla="*/ 2724912 w 4654296"/>
              <a:gd name="connsiteY149" fmla="*/ 987552 h 3803904"/>
              <a:gd name="connsiteX150" fmla="*/ 2542032 w 4654296"/>
              <a:gd name="connsiteY150" fmla="*/ 1069848 h 3803904"/>
              <a:gd name="connsiteX151" fmla="*/ 2313432 w 4654296"/>
              <a:gd name="connsiteY151" fmla="*/ 1069848 h 3803904"/>
              <a:gd name="connsiteX152" fmla="*/ 2221992 w 4654296"/>
              <a:gd name="connsiteY152" fmla="*/ 1097280 h 3803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</a:cxnLst>
            <a:rect l="l" t="t" r="r" b="b"/>
            <a:pathLst>
              <a:path w="4654296" h="3803904">
                <a:moveTo>
                  <a:pt x="2221992" y="1097280"/>
                </a:moveTo>
                <a:lnTo>
                  <a:pt x="1874520" y="978408"/>
                </a:lnTo>
                <a:lnTo>
                  <a:pt x="1664208" y="841248"/>
                </a:lnTo>
                <a:lnTo>
                  <a:pt x="1325880" y="740664"/>
                </a:lnTo>
                <a:lnTo>
                  <a:pt x="1051560" y="630936"/>
                </a:lnTo>
                <a:lnTo>
                  <a:pt x="813816" y="585216"/>
                </a:lnTo>
                <a:lnTo>
                  <a:pt x="676656" y="539496"/>
                </a:lnTo>
                <a:lnTo>
                  <a:pt x="530352" y="347472"/>
                </a:lnTo>
                <a:lnTo>
                  <a:pt x="365760" y="118872"/>
                </a:lnTo>
                <a:lnTo>
                  <a:pt x="219456" y="9144"/>
                </a:lnTo>
                <a:lnTo>
                  <a:pt x="118872" y="0"/>
                </a:lnTo>
                <a:lnTo>
                  <a:pt x="18288" y="210312"/>
                </a:lnTo>
                <a:lnTo>
                  <a:pt x="0" y="950976"/>
                </a:lnTo>
                <a:lnTo>
                  <a:pt x="36576" y="1792224"/>
                </a:lnTo>
                <a:lnTo>
                  <a:pt x="100584" y="2221992"/>
                </a:lnTo>
                <a:lnTo>
                  <a:pt x="676656" y="2249424"/>
                </a:lnTo>
                <a:lnTo>
                  <a:pt x="777240" y="2075688"/>
                </a:lnTo>
                <a:lnTo>
                  <a:pt x="969264" y="1947672"/>
                </a:lnTo>
                <a:lnTo>
                  <a:pt x="1298448" y="1828800"/>
                </a:lnTo>
                <a:lnTo>
                  <a:pt x="1636776" y="1828800"/>
                </a:lnTo>
                <a:lnTo>
                  <a:pt x="1856232" y="1993392"/>
                </a:lnTo>
                <a:lnTo>
                  <a:pt x="1975104" y="2121408"/>
                </a:lnTo>
                <a:lnTo>
                  <a:pt x="1883664" y="2167128"/>
                </a:lnTo>
                <a:lnTo>
                  <a:pt x="1645920" y="2157984"/>
                </a:lnTo>
                <a:lnTo>
                  <a:pt x="1728216" y="2276856"/>
                </a:lnTo>
                <a:lnTo>
                  <a:pt x="1673352" y="2322576"/>
                </a:lnTo>
                <a:lnTo>
                  <a:pt x="1773936" y="2423160"/>
                </a:lnTo>
                <a:lnTo>
                  <a:pt x="1837944" y="2578608"/>
                </a:lnTo>
                <a:lnTo>
                  <a:pt x="1746504" y="2752344"/>
                </a:lnTo>
                <a:lnTo>
                  <a:pt x="1563624" y="2862072"/>
                </a:lnTo>
                <a:lnTo>
                  <a:pt x="1380744" y="2907792"/>
                </a:lnTo>
                <a:lnTo>
                  <a:pt x="1243584" y="2834640"/>
                </a:lnTo>
                <a:lnTo>
                  <a:pt x="1097280" y="2871216"/>
                </a:lnTo>
                <a:lnTo>
                  <a:pt x="932688" y="2871216"/>
                </a:lnTo>
                <a:lnTo>
                  <a:pt x="804672" y="2734056"/>
                </a:lnTo>
                <a:lnTo>
                  <a:pt x="777240" y="2596896"/>
                </a:lnTo>
                <a:lnTo>
                  <a:pt x="621792" y="2578608"/>
                </a:lnTo>
                <a:lnTo>
                  <a:pt x="539496" y="2459736"/>
                </a:lnTo>
                <a:lnTo>
                  <a:pt x="548640" y="2340864"/>
                </a:lnTo>
                <a:lnTo>
                  <a:pt x="630936" y="2249424"/>
                </a:lnTo>
                <a:lnTo>
                  <a:pt x="137160" y="2231136"/>
                </a:lnTo>
                <a:lnTo>
                  <a:pt x="219456" y="2532888"/>
                </a:lnTo>
                <a:lnTo>
                  <a:pt x="393192" y="2798064"/>
                </a:lnTo>
                <a:lnTo>
                  <a:pt x="566928" y="3072384"/>
                </a:lnTo>
                <a:lnTo>
                  <a:pt x="694944" y="3255264"/>
                </a:lnTo>
                <a:lnTo>
                  <a:pt x="905256" y="3511296"/>
                </a:lnTo>
                <a:lnTo>
                  <a:pt x="1124712" y="3721608"/>
                </a:lnTo>
                <a:lnTo>
                  <a:pt x="1307592" y="3785616"/>
                </a:lnTo>
                <a:lnTo>
                  <a:pt x="1581912" y="3767328"/>
                </a:lnTo>
                <a:lnTo>
                  <a:pt x="1728216" y="3712464"/>
                </a:lnTo>
                <a:lnTo>
                  <a:pt x="1938528" y="3703320"/>
                </a:lnTo>
                <a:lnTo>
                  <a:pt x="2267712" y="3794760"/>
                </a:lnTo>
                <a:lnTo>
                  <a:pt x="2432304" y="3803904"/>
                </a:lnTo>
                <a:lnTo>
                  <a:pt x="2542032" y="3675888"/>
                </a:lnTo>
                <a:lnTo>
                  <a:pt x="2532888" y="3364992"/>
                </a:lnTo>
                <a:lnTo>
                  <a:pt x="2587752" y="3200400"/>
                </a:lnTo>
                <a:lnTo>
                  <a:pt x="2670048" y="3127248"/>
                </a:lnTo>
                <a:lnTo>
                  <a:pt x="2770632" y="3163824"/>
                </a:lnTo>
                <a:lnTo>
                  <a:pt x="2843784" y="3328416"/>
                </a:lnTo>
                <a:lnTo>
                  <a:pt x="2944368" y="3648456"/>
                </a:lnTo>
                <a:lnTo>
                  <a:pt x="3099816" y="3730752"/>
                </a:lnTo>
                <a:lnTo>
                  <a:pt x="3273552" y="3767328"/>
                </a:lnTo>
                <a:lnTo>
                  <a:pt x="3355848" y="3767328"/>
                </a:lnTo>
                <a:lnTo>
                  <a:pt x="3474720" y="3511296"/>
                </a:lnTo>
                <a:lnTo>
                  <a:pt x="3575304" y="3355848"/>
                </a:lnTo>
                <a:lnTo>
                  <a:pt x="3794760" y="3300984"/>
                </a:lnTo>
                <a:lnTo>
                  <a:pt x="4014216" y="3154680"/>
                </a:lnTo>
                <a:lnTo>
                  <a:pt x="4151376" y="3017520"/>
                </a:lnTo>
                <a:lnTo>
                  <a:pt x="4242816" y="2834640"/>
                </a:lnTo>
                <a:lnTo>
                  <a:pt x="4398264" y="2706624"/>
                </a:lnTo>
                <a:lnTo>
                  <a:pt x="4535424" y="2542032"/>
                </a:lnTo>
                <a:lnTo>
                  <a:pt x="4553712" y="2350008"/>
                </a:lnTo>
                <a:lnTo>
                  <a:pt x="4553712" y="2121408"/>
                </a:lnTo>
                <a:lnTo>
                  <a:pt x="4105656" y="2157984"/>
                </a:lnTo>
                <a:lnTo>
                  <a:pt x="4050792" y="2295144"/>
                </a:lnTo>
                <a:lnTo>
                  <a:pt x="3858768" y="2313432"/>
                </a:lnTo>
                <a:lnTo>
                  <a:pt x="3995928" y="2423160"/>
                </a:lnTo>
                <a:lnTo>
                  <a:pt x="3931920" y="2542032"/>
                </a:lnTo>
                <a:lnTo>
                  <a:pt x="3840480" y="2596896"/>
                </a:lnTo>
                <a:lnTo>
                  <a:pt x="3694176" y="2624328"/>
                </a:lnTo>
                <a:lnTo>
                  <a:pt x="3602736" y="2724912"/>
                </a:lnTo>
                <a:lnTo>
                  <a:pt x="3502152" y="2734056"/>
                </a:lnTo>
                <a:lnTo>
                  <a:pt x="3419856" y="2788920"/>
                </a:lnTo>
                <a:lnTo>
                  <a:pt x="3355848" y="2807208"/>
                </a:lnTo>
                <a:lnTo>
                  <a:pt x="3209544" y="2798064"/>
                </a:lnTo>
                <a:lnTo>
                  <a:pt x="3200400" y="2715768"/>
                </a:lnTo>
                <a:lnTo>
                  <a:pt x="3099816" y="2734056"/>
                </a:lnTo>
                <a:lnTo>
                  <a:pt x="2999232" y="2761488"/>
                </a:lnTo>
                <a:lnTo>
                  <a:pt x="2889504" y="2852928"/>
                </a:lnTo>
                <a:lnTo>
                  <a:pt x="2779776" y="2871216"/>
                </a:lnTo>
                <a:lnTo>
                  <a:pt x="2688336" y="2798064"/>
                </a:lnTo>
                <a:lnTo>
                  <a:pt x="2670048" y="2688336"/>
                </a:lnTo>
                <a:lnTo>
                  <a:pt x="2770632" y="2615184"/>
                </a:lnTo>
                <a:lnTo>
                  <a:pt x="2761488" y="2551176"/>
                </a:lnTo>
                <a:lnTo>
                  <a:pt x="2624328" y="2670048"/>
                </a:lnTo>
                <a:lnTo>
                  <a:pt x="2505456" y="2670048"/>
                </a:lnTo>
                <a:lnTo>
                  <a:pt x="2487168" y="2542032"/>
                </a:lnTo>
                <a:lnTo>
                  <a:pt x="2487168" y="2459736"/>
                </a:lnTo>
                <a:lnTo>
                  <a:pt x="2651760" y="2359152"/>
                </a:lnTo>
                <a:lnTo>
                  <a:pt x="2752344" y="2350008"/>
                </a:lnTo>
                <a:lnTo>
                  <a:pt x="2743200" y="2267712"/>
                </a:lnTo>
                <a:lnTo>
                  <a:pt x="2542032" y="2350008"/>
                </a:lnTo>
                <a:lnTo>
                  <a:pt x="2423160" y="2340864"/>
                </a:lnTo>
                <a:lnTo>
                  <a:pt x="2395728" y="2185416"/>
                </a:lnTo>
                <a:lnTo>
                  <a:pt x="2560320" y="2112264"/>
                </a:lnTo>
                <a:lnTo>
                  <a:pt x="2679192" y="2084832"/>
                </a:lnTo>
                <a:lnTo>
                  <a:pt x="2770632" y="1965960"/>
                </a:lnTo>
                <a:lnTo>
                  <a:pt x="2926080" y="1965960"/>
                </a:lnTo>
                <a:lnTo>
                  <a:pt x="3072384" y="2029968"/>
                </a:lnTo>
                <a:lnTo>
                  <a:pt x="3209544" y="2093976"/>
                </a:lnTo>
                <a:lnTo>
                  <a:pt x="3273552" y="2167128"/>
                </a:lnTo>
                <a:lnTo>
                  <a:pt x="3374136" y="2084832"/>
                </a:lnTo>
                <a:lnTo>
                  <a:pt x="3493008" y="2075688"/>
                </a:lnTo>
                <a:lnTo>
                  <a:pt x="3447288" y="1956816"/>
                </a:lnTo>
                <a:lnTo>
                  <a:pt x="3538728" y="1929384"/>
                </a:lnTo>
                <a:lnTo>
                  <a:pt x="3675888" y="1956816"/>
                </a:lnTo>
                <a:lnTo>
                  <a:pt x="3739896" y="2002536"/>
                </a:lnTo>
                <a:lnTo>
                  <a:pt x="3776472" y="1938528"/>
                </a:lnTo>
                <a:lnTo>
                  <a:pt x="3785616" y="1847088"/>
                </a:lnTo>
                <a:lnTo>
                  <a:pt x="3785616" y="1847088"/>
                </a:lnTo>
                <a:lnTo>
                  <a:pt x="3886200" y="1773936"/>
                </a:lnTo>
                <a:lnTo>
                  <a:pt x="3968496" y="1773936"/>
                </a:lnTo>
                <a:lnTo>
                  <a:pt x="4032504" y="1883664"/>
                </a:lnTo>
                <a:lnTo>
                  <a:pt x="4050792" y="2011680"/>
                </a:lnTo>
                <a:lnTo>
                  <a:pt x="4005072" y="2057400"/>
                </a:lnTo>
                <a:lnTo>
                  <a:pt x="4133088" y="2157984"/>
                </a:lnTo>
                <a:lnTo>
                  <a:pt x="4535424" y="2121408"/>
                </a:lnTo>
                <a:lnTo>
                  <a:pt x="4517136" y="1920240"/>
                </a:lnTo>
                <a:lnTo>
                  <a:pt x="4517136" y="1673352"/>
                </a:lnTo>
                <a:lnTo>
                  <a:pt x="4581144" y="1362456"/>
                </a:lnTo>
                <a:lnTo>
                  <a:pt x="4526280" y="1335024"/>
                </a:lnTo>
                <a:lnTo>
                  <a:pt x="4590288" y="987552"/>
                </a:lnTo>
                <a:lnTo>
                  <a:pt x="4535424" y="941832"/>
                </a:lnTo>
                <a:lnTo>
                  <a:pt x="4544568" y="877824"/>
                </a:lnTo>
                <a:lnTo>
                  <a:pt x="4562856" y="649224"/>
                </a:lnTo>
                <a:lnTo>
                  <a:pt x="4626864" y="356616"/>
                </a:lnTo>
                <a:lnTo>
                  <a:pt x="4654296" y="228600"/>
                </a:lnTo>
                <a:lnTo>
                  <a:pt x="4590288" y="155448"/>
                </a:lnTo>
                <a:lnTo>
                  <a:pt x="4489704" y="210312"/>
                </a:lnTo>
                <a:lnTo>
                  <a:pt x="4334256" y="347472"/>
                </a:lnTo>
                <a:lnTo>
                  <a:pt x="4270248" y="493776"/>
                </a:lnTo>
                <a:lnTo>
                  <a:pt x="4105656" y="621792"/>
                </a:lnTo>
                <a:lnTo>
                  <a:pt x="3959352" y="768096"/>
                </a:lnTo>
                <a:lnTo>
                  <a:pt x="3813048" y="850392"/>
                </a:lnTo>
                <a:lnTo>
                  <a:pt x="3675888" y="841248"/>
                </a:lnTo>
                <a:lnTo>
                  <a:pt x="3493008" y="877824"/>
                </a:lnTo>
                <a:lnTo>
                  <a:pt x="3300984" y="905256"/>
                </a:lnTo>
                <a:lnTo>
                  <a:pt x="3026664" y="950976"/>
                </a:lnTo>
                <a:lnTo>
                  <a:pt x="2852928" y="932688"/>
                </a:lnTo>
                <a:lnTo>
                  <a:pt x="2724912" y="987552"/>
                </a:lnTo>
                <a:lnTo>
                  <a:pt x="2542032" y="1069848"/>
                </a:lnTo>
                <a:lnTo>
                  <a:pt x="2313432" y="1069848"/>
                </a:lnTo>
                <a:lnTo>
                  <a:pt x="2221992" y="109728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3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8647" y="1883694"/>
            <a:ext cx="19560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Dorsal </a:t>
            </a:r>
            <a:r>
              <a:rPr lang="en-US" b="1" dirty="0" err="1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8589" y="3506867"/>
            <a:ext cx="2441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973890" y="2110876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9244" y="5392182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255907" y="127658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981401" y="1640578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5013" y="609859"/>
            <a:ext cx="20921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00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Tract</a:t>
            </a:r>
            <a:endParaRPr lang="en-US" b="1" dirty="0">
              <a:solidFill>
                <a:srgbClr val="00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5013" y="1216152"/>
            <a:ext cx="2101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Spinal Trigeminal Nucleus</a:t>
            </a:r>
            <a:endParaRPr lang="en-U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4636008" y="2404872"/>
            <a:ext cx="6769029" cy="3227832"/>
            <a:chOff x="4636008" y="2404872"/>
            <a:chExt cx="6769029" cy="3227832"/>
          </a:xfrm>
        </p:grpSpPr>
        <p:sp>
          <p:nvSpPr>
            <p:cNvPr id="18" name="TextBox 17"/>
            <p:cNvSpPr txBox="1"/>
            <p:nvPr/>
          </p:nvSpPr>
          <p:spPr>
            <a:xfrm>
              <a:off x="9784080" y="4793491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Pontine Gray</a:t>
              </a:r>
              <a:endPara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636008" y="2404872"/>
              <a:ext cx="4782312" cy="3227832"/>
              <a:chOff x="4636008" y="2404872"/>
              <a:chExt cx="4782312" cy="3227832"/>
            </a:xfrm>
          </p:grpSpPr>
          <p:sp>
            <p:nvSpPr>
              <p:cNvPr id="19" name="Freeform 18"/>
              <p:cNvSpPr/>
              <p:nvPr/>
            </p:nvSpPr>
            <p:spPr>
              <a:xfrm>
                <a:off x="4919472" y="2404872"/>
                <a:ext cx="4498848" cy="1792761"/>
              </a:xfrm>
              <a:custGeom>
                <a:avLst/>
                <a:gdLst>
                  <a:gd name="connsiteX0" fmla="*/ 0 w 4498848"/>
                  <a:gd name="connsiteY0" fmla="*/ 1773936 h 1792761"/>
                  <a:gd name="connsiteX1" fmla="*/ 1956816 w 4498848"/>
                  <a:gd name="connsiteY1" fmla="*/ 1737360 h 1792761"/>
                  <a:gd name="connsiteX2" fmla="*/ 3145536 w 4498848"/>
                  <a:gd name="connsiteY2" fmla="*/ 1307592 h 1792761"/>
                  <a:gd name="connsiteX3" fmla="*/ 4498848 w 4498848"/>
                  <a:gd name="connsiteY3" fmla="*/ 0 h 1792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98848" h="1792761">
                    <a:moveTo>
                      <a:pt x="0" y="1773936"/>
                    </a:moveTo>
                    <a:cubicBezTo>
                      <a:pt x="716280" y="1794510"/>
                      <a:pt x="1432560" y="1815084"/>
                      <a:pt x="1956816" y="1737360"/>
                    </a:cubicBezTo>
                    <a:cubicBezTo>
                      <a:pt x="2481072" y="1659636"/>
                      <a:pt x="2721864" y="1597152"/>
                      <a:pt x="3145536" y="1307592"/>
                    </a:cubicBezTo>
                    <a:cubicBezTo>
                      <a:pt x="3569208" y="1018032"/>
                      <a:pt x="4034028" y="509016"/>
                      <a:pt x="4498848" y="0"/>
                    </a:cubicBezTo>
                  </a:path>
                </a:pathLst>
              </a:custGeom>
              <a:noFill/>
              <a:ln w="63500">
                <a:solidFill>
                  <a:schemeClr val="accent1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Freeform 19"/>
              <p:cNvSpPr/>
              <p:nvPr/>
            </p:nvSpPr>
            <p:spPr>
              <a:xfrm>
                <a:off x="4636008" y="3273552"/>
                <a:ext cx="2075688" cy="899100"/>
              </a:xfrm>
              <a:custGeom>
                <a:avLst/>
                <a:gdLst>
                  <a:gd name="connsiteX0" fmla="*/ 0 w 2075688"/>
                  <a:gd name="connsiteY0" fmla="*/ 0 h 899100"/>
                  <a:gd name="connsiteX1" fmla="*/ 502920 w 2075688"/>
                  <a:gd name="connsiteY1" fmla="*/ 502920 h 899100"/>
                  <a:gd name="connsiteX2" fmla="*/ 1307592 w 2075688"/>
                  <a:gd name="connsiteY2" fmla="*/ 841248 h 899100"/>
                  <a:gd name="connsiteX3" fmla="*/ 1783080 w 2075688"/>
                  <a:gd name="connsiteY3" fmla="*/ 896112 h 899100"/>
                  <a:gd name="connsiteX4" fmla="*/ 2075688 w 2075688"/>
                  <a:gd name="connsiteY4" fmla="*/ 886968 h 89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75688" h="899100">
                    <a:moveTo>
                      <a:pt x="0" y="0"/>
                    </a:moveTo>
                    <a:cubicBezTo>
                      <a:pt x="142494" y="181356"/>
                      <a:pt x="284988" y="362712"/>
                      <a:pt x="502920" y="502920"/>
                    </a:cubicBezTo>
                    <a:cubicBezTo>
                      <a:pt x="720852" y="643128"/>
                      <a:pt x="1094232" y="775716"/>
                      <a:pt x="1307592" y="841248"/>
                    </a:cubicBezTo>
                    <a:cubicBezTo>
                      <a:pt x="1520952" y="906780"/>
                      <a:pt x="1655064" y="888492"/>
                      <a:pt x="1783080" y="896112"/>
                    </a:cubicBezTo>
                    <a:cubicBezTo>
                      <a:pt x="1911096" y="903732"/>
                      <a:pt x="1993392" y="895350"/>
                      <a:pt x="2075688" y="886968"/>
                    </a:cubicBezTo>
                  </a:path>
                </a:pathLst>
              </a:custGeom>
              <a:noFill/>
              <a:ln w="50800">
                <a:solidFill>
                  <a:schemeClr val="accent1">
                    <a:lumMod val="75000"/>
                  </a:schemeClr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Freeform 20"/>
              <p:cNvSpPr/>
              <p:nvPr/>
            </p:nvSpPr>
            <p:spPr>
              <a:xfrm>
                <a:off x="5650992" y="4030678"/>
                <a:ext cx="1792224" cy="1602026"/>
              </a:xfrm>
              <a:custGeom>
                <a:avLst/>
                <a:gdLst>
                  <a:gd name="connsiteX0" fmla="*/ 0 w 1792224"/>
                  <a:gd name="connsiteY0" fmla="*/ 1602026 h 1602026"/>
                  <a:gd name="connsiteX1" fmla="*/ 402336 w 1792224"/>
                  <a:gd name="connsiteY1" fmla="*/ 971090 h 1602026"/>
                  <a:gd name="connsiteX2" fmla="*/ 923544 w 1792224"/>
                  <a:gd name="connsiteY2" fmla="*/ 376730 h 1602026"/>
                  <a:gd name="connsiteX3" fmla="*/ 1545336 w 1792224"/>
                  <a:gd name="connsiteY3" fmla="*/ 56690 h 1602026"/>
                  <a:gd name="connsiteX4" fmla="*/ 1792224 w 1792224"/>
                  <a:gd name="connsiteY4" fmla="*/ 1826 h 160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92224" h="1602026">
                    <a:moveTo>
                      <a:pt x="0" y="1602026"/>
                    </a:moveTo>
                    <a:cubicBezTo>
                      <a:pt x="124206" y="1388666"/>
                      <a:pt x="248412" y="1175306"/>
                      <a:pt x="402336" y="971090"/>
                    </a:cubicBezTo>
                    <a:cubicBezTo>
                      <a:pt x="556260" y="766874"/>
                      <a:pt x="733044" y="529130"/>
                      <a:pt x="923544" y="376730"/>
                    </a:cubicBezTo>
                    <a:cubicBezTo>
                      <a:pt x="1114044" y="224330"/>
                      <a:pt x="1400556" y="119174"/>
                      <a:pt x="1545336" y="56690"/>
                    </a:cubicBezTo>
                    <a:cubicBezTo>
                      <a:pt x="1690116" y="-5794"/>
                      <a:pt x="1741170" y="-1984"/>
                      <a:pt x="1792224" y="1826"/>
                    </a:cubicBezTo>
                  </a:path>
                </a:pathLst>
              </a:custGeom>
              <a:noFill/>
              <a:ln w="50800">
                <a:solidFill>
                  <a:schemeClr val="accent1">
                    <a:lumMod val="75000"/>
                  </a:schemeClr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24" name="Freeform 23"/>
          <p:cNvSpPr/>
          <p:nvPr/>
        </p:nvSpPr>
        <p:spPr>
          <a:xfrm>
            <a:off x="4041648" y="1170432"/>
            <a:ext cx="484632" cy="420624"/>
          </a:xfrm>
          <a:custGeom>
            <a:avLst/>
            <a:gdLst>
              <a:gd name="connsiteX0" fmla="*/ 0 w 484632"/>
              <a:gd name="connsiteY0" fmla="*/ 210312 h 420624"/>
              <a:gd name="connsiteX1" fmla="*/ 82296 w 484632"/>
              <a:gd name="connsiteY1" fmla="*/ 54864 h 420624"/>
              <a:gd name="connsiteX2" fmla="*/ 274320 w 484632"/>
              <a:gd name="connsiteY2" fmla="*/ 0 h 420624"/>
              <a:gd name="connsiteX3" fmla="*/ 429768 w 484632"/>
              <a:gd name="connsiteY3" fmla="*/ 64008 h 420624"/>
              <a:gd name="connsiteX4" fmla="*/ 484632 w 484632"/>
              <a:gd name="connsiteY4" fmla="*/ 146304 h 420624"/>
              <a:gd name="connsiteX5" fmla="*/ 457200 w 484632"/>
              <a:gd name="connsiteY5" fmla="*/ 246888 h 420624"/>
              <a:gd name="connsiteX6" fmla="*/ 356616 w 484632"/>
              <a:gd name="connsiteY6" fmla="*/ 246888 h 420624"/>
              <a:gd name="connsiteX7" fmla="*/ 292608 w 484632"/>
              <a:gd name="connsiteY7" fmla="*/ 310896 h 420624"/>
              <a:gd name="connsiteX8" fmla="*/ 146304 w 484632"/>
              <a:gd name="connsiteY8" fmla="*/ 393192 h 420624"/>
              <a:gd name="connsiteX9" fmla="*/ 64008 w 484632"/>
              <a:gd name="connsiteY9" fmla="*/ 420624 h 420624"/>
              <a:gd name="connsiteX10" fmla="*/ 9144 w 484632"/>
              <a:gd name="connsiteY10" fmla="*/ 338328 h 420624"/>
              <a:gd name="connsiteX11" fmla="*/ 0 w 484632"/>
              <a:gd name="connsiteY11" fmla="*/ 210312 h 4206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84632" h="420624">
                <a:moveTo>
                  <a:pt x="0" y="210312"/>
                </a:moveTo>
                <a:lnTo>
                  <a:pt x="82296" y="54864"/>
                </a:lnTo>
                <a:lnTo>
                  <a:pt x="274320" y="0"/>
                </a:lnTo>
                <a:lnTo>
                  <a:pt x="429768" y="64008"/>
                </a:lnTo>
                <a:lnTo>
                  <a:pt x="484632" y="146304"/>
                </a:lnTo>
                <a:lnTo>
                  <a:pt x="457200" y="246888"/>
                </a:lnTo>
                <a:lnTo>
                  <a:pt x="356616" y="246888"/>
                </a:lnTo>
                <a:lnTo>
                  <a:pt x="292608" y="310896"/>
                </a:lnTo>
                <a:lnTo>
                  <a:pt x="146304" y="393192"/>
                </a:lnTo>
                <a:lnTo>
                  <a:pt x="64008" y="420624"/>
                </a:lnTo>
                <a:lnTo>
                  <a:pt x="9144" y="338328"/>
                </a:lnTo>
                <a:lnTo>
                  <a:pt x="0" y="21031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Freeform 24"/>
          <p:cNvSpPr/>
          <p:nvPr/>
        </p:nvSpPr>
        <p:spPr>
          <a:xfrm>
            <a:off x="4114800" y="1444752"/>
            <a:ext cx="365760" cy="338328"/>
          </a:xfrm>
          <a:custGeom>
            <a:avLst/>
            <a:gdLst>
              <a:gd name="connsiteX0" fmla="*/ 310896 w 365760"/>
              <a:gd name="connsiteY0" fmla="*/ 0 h 338328"/>
              <a:gd name="connsiteX1" fmla="*/ 365760 w 365760"/>
              <a:gd name="connsiteY1" fmla="*/ 73152 h 338328"/>
              <a:gd name="connsiteX2" fmla="*/ 329184 w 365760"/>
              <a:gd name="connsiteY2" fmla="*/ 219456 h 338328"/>
              <a:gd name="connsiteX3" fmla="*/ 164592 w 365760"/>
              <a:gd name="connsiteY3" fmla="*/ 338328 h 338328"/>
              <a:gd name="connsiteX4" fmla="*/ 27432 w 365760"/>
              <a:gd name="connsiteY4" fmla="*/ 283464 h 338328"/>
              <a:gd name="connsiteX5" fmla="*/ 0 w 365760"/>
              <a:gd name="connsiteY5" fmla="*/ 201168 h 338328"/>
              <a:gd name="connsiteX6" fmla="*/ 91440 w 365760"/>
              <a:gd name="connsiteY6" fmla="*/ 146304 h 338328"/>
              <a:gd name="connsiteX7" fmla="*/ 265176 w 365760"/>
              <a:gd name="connsiteY7" fmla="*/ 54864 h 338328"/>
              <a:gd name="connsiteX8" fmla="*/ 310896 w 365760"/>
              <a:gd name="connsiteY8" fmla="*/ 0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5760" h="338328">
                <a:moveTo>
                  <a:pt x="310896" y="0"/>
                </a:moveTo>
                <a:lnTo>
                  <a:pt x="365760" y="73152"/>
                </a:lnTo>
                <a:lnTo>
                  <a:pt x="329184" y="219456"/>
                </a:lnTo>
                <a:lnTo>
                  <a:pt x="164592" y="338328"/>
                </a:lnTo>
                <a:lnTo>
                  <a:pt x="27432" y="283464"/>
                </a:lnTo>
                <a:lnTo>
                  <a:pt x="0" y="201168"/>
                </a:lnTo>
                <a:lnTo>
                  <a:pt x="91440" y="146304"/>
                </a:lnTo>
                <a:lnTo>
                  <a:pt x="265176" y="54864"/>
                </a:lnTo>
                <a:lnTo>
                  <a:pt x="310896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25"/>
          <p:cNvSpPr/>
          <p:nvPr/>
        </p:nvSpPr>
        <p:spPr>
          <a:xfrm>
            <a:off x="5422392" y="1344168"/>
            <a:ext cx="374904" cy="301752"/>
          </a:xfrm>
          <a:custGeom>
            <a:avLst/>
            <a:gdLst>
              <a:gd name="connsiteX0" fmla="*/ 0 w 374904"/>
              <a:gd name="connsiteY0" fmla="*/ 36576 h 301752"/>
              <a:gd name="connsiteX1" fmla="*/ 64008 w 374904"/>
              <a:gd name="connsiteY1" fmla="*/ 0 h 301752"/>
              <a:gd name="connsiteX2" fmla="*/ 137160 w 374904"/>
              <a:gd name="connsiteY2" fmla="*/ 0 h 301752"/>
              <a:gd name="connsiteX3" fmla="*/ 228600 w 374904"/>
              <a:gd name="connsiteY3" fmla="*/ 18288 h 301752"/>
              <a:gd name="connsiteX4" fmla="*/ 329184 w 374904"/>
              <a:gd name="connsiteY4" fmla="*/ 73152 h 301752"/>
              <a:gd name="connsiteX5" fmla="*/ 374904 w 374904"/>
              <a:gd name="connsiteY5" fmla="*/ 164592 h 301752"/>
              <a:gd name="connsiteX6" fmla="*/ 338328 w 374904"/>
              <a:gd name="connsiteY6" fmla="*/ 265176 h 301752"/>
              <a:gd name="connsiteX7" fmla="*/ 228600 w 374904"/>
              <a:gd name="connsiteY7" fmla="*/ 301752 h 301752"/>
              <a:gd name="connsiteX8" fmla="*/ 54864 w 374904"/>
              <a:gd name="connsiteY8" fmla="*/ 228600 h 301752"/>
              <a:gd name="connsiteX9" fmla="*/ 0 w 374904"/>
              <a:gd name="connsiteY9" fmla="*/ 182880 h 301752"/>
              <a:gd name="connsiteX10" fmla="*/ 0 w 374904"/>
              <a:gd name="connsiteY10" fmla="*/ 36576 h 301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74904" h="301752">
                <a:moveTo>
                  <a:pt x="0" y="36576"/>
                </a:moveTo>
                <a:lnTo>
                  <a:pt x="64008" y="0"/>
                </a:lnTo>
                <a:lnTo>
                  <a:pt x="137160" y="0"/>
                </a:lnTo>
                <a:lnTo>
                  <a:pt x="228600" y="18288"/>
                </a:lnTo>
                <a:lnTo>
                  <a:pt x="329184" y="73152"/>
                </a:lnTo>
                <a:lnTo>
                  <a:pt x="374904" y="164592"/>
                </a:lnTo>
                <a:lnTo>
                  <a:pt x="338328" y="265176"/>
                </a:lnTo>
                <a:lnTo>
                  <a:pt x="228600" y="301752"/>
                </a:lnTo>
                <a:lnTo>
                  <a:pt x="54864" y="228600"/>
                </a:lnTo>
                <a:lnTo>
                  <a:pt x="0" y="182880"/>
                </a:lnTo>
                <a:lnTo>
                  <a:pt x="0" y="3657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85874" y="156341"/>
            <a:ext cx="6025907" cy="6575089"/>
            <a:chOff x="85874" y="156341"/>
            <a:chExt cx="6025907" cy="6575089"/>
          </a:xfrm>
        </p:grpSpPr>
        <p:sp>
          <p:nvSpPr>
            <p:cNvPr id="17" name="TextBox 16"/>
            <p:cNvSpPr txBox="1"/>
            <p:nvPr/>
          </p:nvSpPr>
          <p:spPr>
            <a:xfrm>
              <a:off x="85874" y="156341"/>
              <a:ext cx="22621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err="1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Abducens</a:t>
              </a:r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614416" y="1499616"/>
              <a:ext cx="497365" cy="5093208"/>
            </a:xfrm>
            <a:custGeom>
              <a:avLst/>
              <a:gdLst>
                <a:gd name="connsiteX0" fmla="*/ 9144 w 497365"/>
                <a:gd name="connsiteY0" fmla="*/ 0 h 5093208"/>
                <a:gd name="connsiteX1" fmla="*/ 292608 w 497365"/>
                <a:gd name="connsiteY1" fmla="*/ 320040 h 5093208"/>
                <a:gd name="connsiteX2" fmla="*/ 493776 w 497365"/>
                <a:gd name="connsiteY2" fmla="*/ 969264 h 5093208"/>
                <a:gd name="connsiteX3" fmla="*/ 411480 w 497365"/>
                <a:gd name="connsiteY3" fmla="*/ 2395728 h 5093208"/>
                <a:gd name="connsiteX4" fmla="*/ 283464 w 497365"/>
                <a:gd name="connsiteY4" fmla="*/ 3995928 h 5093208"/>
                <a:gd name="connsiteX5" fmla="*/ 0 w 497365"/>
                <a:gd name="connsiteY5" fmla="*/ 5093208 h 50932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97365" h="5093208">
                  <a:moveTo>
                    <a:pt x="9144" y="0"/>
                  </a:moveTo>
                  <a:cubicBezTo>
                    <a:pt x="110490" y="79248"/>
                    <a:pt x="211836" y="158496"/>
                    <a:pt x="292608" y="320040"/>
                  </a:cubicBezTo>
                  <a:cubicBezTo>
                    <a:pt x="373380" y="481584"/>
                    <a:pt x="473964" y="623316"/>
                    <a:pt x="493776" y="969264"/>
                  </a:cubicBezTo>
                  <a:cubicBezTo>
                    <a:pt x="513588" y="1315212"/>
                    <a:pt x="446532" y="1891284"/>
                    <a:pt x="411480" y="2395728"/>
                  </a:cubicBezTo>
                  <a:cubicBezTo>
                    <a:pt x="376428" y="2900172"/>
                    <a:pt x="352044" y="3546348"/>
                    <a:pt x="283464" y="3995928"/>
                  </a:cubicBezTo>
                  <a:cubicBezTo>
                    <a:pt x="214884" y="4445508"/>
                    <a:pt x="107442" y="4769358"/>
                    <a:pt x="0" y="5093208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676547" y="6362098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7" name="Freeform 36"/>
          <p:cNvSpPr/>
          <p:nvPr/>
        </p:nvSpPr>
        <p:spPr>
          <a:xfrm>
            <a:off x="3904488" y="1252728"/>
            <a:ext cx="301752" cy="868680"/>
          </a:xfrm>
          <a:custGeom>
            <a:avLst/>
            <a:gdLst>
              <a:gd name="connsiteX0" fmla="*/ 64008 w 301752"/>
              <a:gd name="connsiteY0" fmla="*/ 54864 h 868680"/>
              <a:gd name="connsiteX1" fmla="*/ 9144 w 301752"/>
              <a:gd name="connsiteY1" fmla="*/ 0 h 868680"/>
              <a:gd name="connsiteX2" fmla="*/ 0 w 301752"/>
              <a:gd name="connsiteY2" fmla="*/ 219456 h 868680"/>
              <a:gd name="connsiteX3" fmla="*/ 0 w 301752"/>
              <a:gd name="connsiteY3" fmla="*/ 429768 h 868680"/>
              <a:gd name="connsiteX4" fmla="*/ 73152 w 301752"/>
              <a:gd name="connsiteY4" fmla="*/ 704088 h 868680"/>
              <a:gd name="connsiteX5" fmla="*/ 137160 w 301752"/>
              <a:gd name="connsiteY5" fmla="*/ 832104 h 868680"/>
              <a:gd name="connsiteX6" fmla="*/ 228600 w 301752"/>
              <a:gd name="connsiteY6" fmla="*/ 868680 h 868680"/>
              <a:gd name="connsiteX7" fmla="*/ 301752 w 301752"/>
              <a:gd name="connsiteY7" fmla="*/ 822960 h 868680"/>
              <a:gd name="connsiteX8" fmla="*/ 301752 w 301752"/>
              <a:gd name="connsiteY8" fmla="*/ 731520 h 868680"/>
              <a:gd name="connsiteX9" fmla="*/ 192024 w 301752"/>
              <a:gd name="connsiteY9" fmla="*/ 475488 h 868680"/>
              <a:gd name="connsiteX10" fmla="*/ 128016 w 301752"/>
              <a:gd name="connsiteY10" fmla="*/ 310896 h 868680"/>
              <a:gd name="connsiteX11" fmla="*/ 82296 w 301752"/>
              <a:gd name="connsiteY11" fmla="*/ 146304 h 868680"/>
              <a:gd name="connsiteX12" fmla="*/ 64008 w 301752"/>
              <a:gd name="connsiteY12" fmla="*/ 54864 h 868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01752" h="868680">
                <a:moveTo>
                  <a:pt x="64008" y="54864"/>
                </a:moveTo>
                <a:lnTo>
                  <a:pt x="9144" y="0"/>
                </a:lnTo>
                <a:lnTo>
                  <a:pt x="0" y="219456"/>
                </a:lnTo>
                <a:lnTo>
                  <a:pt x="0" y="429768"/>
                </a:lnTo>
                <a:lnTo>
                  <a:pt x="73152" y="704088"/>
                </a:lnTo>
                <a:lnTo>
                  <a:pt x="137160" y="832104"/>
                </a:lnTo>
                <a:lnTo>
                  <a:pt x="228600" y="868680"/>
                </a:lnTo>
                <a:lnTo>
                  <a:pt x="301752" y="822960"/>
                </a:lnTo>
                <a:lnTo>
                  <a:pt x="301752" y="731520"/>
                </a:lnTo>
                <a:lnTo>
                  <a:pt x="192024" y="475488"/>
                </a:lnTo>
                <a:lnTo>
                  <a:pt x="128016" y="310896"/>
                </a:lnTo>
                <a:lnTo>
                  <a:pt x="82296" y="146304"/>
                </a:lnTo>
                <a:lnTo>
                  <a:pt x="64008" y="5486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105656" y="2112264"/>
            <a:ext cx="429768" cy="438912"/>
          </a:xfrm>
          <a:custGeom>
            <a:avLst/>
            <a:gdLst>
              <a:gd name="connsiteX0" fmla="*/ 91440 w 429768"/>
              <a:gd name="connsiteY0" fmla="*/ 219456 h 438912"/>
              <a:gd name="connsiteX1" fmla="*/ 0 w 429768"/>
              <a:gd name="connsiteY1" fmla="*/ 100584 h 438912"/>
              <a:gd name="connsiteX2" fmla="*/ 18288 w 429768"/>
              <a:gd name="connsiteY2" fmla="*/ 45720 h 438912"/>
              <a:gd name="connsiteX3" fmla="*/ 109728 w 429768"/>
              <a:gd name="connsiteY3" fmla="*/ 0 h 438912"/>
              <a:gd name="connsiteX4" fmla="*/ 155448 w 429768"/>
              <a:gd name="connsiteY4" fmla="*/ 0 h 438912"/>
              <a:gd name="connsiteX5" fmla="*/ 301752 w 429768"/>
              <a:gd name="connsiteY5" fmla="*/ 155448 h 438912"/>
              <a:gd name="connsiteX6" fmla="*/ 420624 w 429768"/>
              <a:gd name="connsiteY6" fmla="*/ 310896 h 438912"/>
              <a:gd name="connsiteX7" fmla="*/ 429768 w 429768"/>
              <a:gd name="connsiteY7" fmla="*/ 374904 h 438912"/>
              <a:gd name="connsiteX8" fmla="*/ 420624 w 429768"/>
              <a:gd name="connsiteY8" fmla="*/ 402336 h 438912"/>
              <a:gd name="connsiteX9" fmla="*/ 320040 w 429768"/>
              <a:gd name="connsiteY9" fmla="*/ 438912 h 438912"/>
              <a:gd name="connsiteX10" fmla="*/ 237744 w 429768"/>
              <a:gd name="connsiteY10" fmla="*/ 429768 h 438912"/>
              <a:gd name="connsiteX11" fmla="*/ 173736 w 429768"/>
              <a:gd name="connsiteY11" fmla="*/ 374904 h 438912"/>
              <a:gd name="connsiteX12" fmla="*/ 91440 w 429768"/>
              <a:gd name="connsiteY12" fmla="*/ 219456 h 4389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29768" h="438912">
                <a:moveTo>
                  <a:pt x="91440" y="219456"/>
                </a:moveTo>
                <a:lnTo>
                  <a:pt x="0" y="100584"/>
                </a:lnTo>
                <a:lnTo>
                  <a:pt x="18288" y="45720"/>
                </a:lnTo>
                <a:lnTo>
                  <a:pt x="109728" y="0"/>
                </a:lnTo>
                <a:lnTo>
                  <a:pt x="155448" y="0"/>
                </a:lnTo>
                <a:lnTo>
                  <a:pt x="301752" y="155448"/>
                </a:lnTo>
                <a:lnTo>
                  <a:pt x="420624" y="310896"/>
                </a:lnTo>
                <a:lnTo>
                  <a:pt x="429768" y="374904"/>
                </a:lnTo>
                <a:lnTo>
                  <a:pt x="420624" y="402336"/>
                </a:lnTo>
                <a:lnTo>
                  <a:pt x="320040" y="438912"/>
                </a:lnTo>
                <a:lnTo>
                  <a:pt x="237744" y="429768"/>
                </a:lnTo>
                <a:lnTo>
                  <a:pt x="173736" y="374904"/>
                </a:lnTo>
                <a:lnTo>
                  <a:pt x="91440" y="21945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34"/>
          <p:cNvGrpSpPr/>
          <p:nvPr/>
        </p:nvGrpSpPr>
        <p:grpSpPr>
          <a:xfrm>
            <a:off x="91184" y="808362"/>
            <a:ext cx="6424530" cy="3948210"/>
            <a:chOff x="91184" y="808362"/>
            <a:chExt cx="6424530" cy="3948210"/>
          </a:xfrm>
        </p:grpSpPr>
        <p:sp>
          <p:nvSpPr>
            <p:cNvPr id="16" name="TextBox 15"/>
            <p:cNvSpPr txBox="1"/>
            <p:nvPr/>
          </p:nvSpPr>
          <p:spPr>
            <a:xfrm>
              <a:off x="91184" y="2792586"/>
              <a:ext cx="17481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Facial Motor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2999232" y="1227427"/>
              <a:ext cx="3131164" cy="3307997"/>
            </a:xfrm>
            <a:custGeom>
              <a:avLst/>
              <a:gdLst>
                <a:gd name="connsiteX0" fmla="*/ 1673352 w 3131164"/>
                <a:gd name="connsiteY0" fmla="*/ 967133 h 3307997"/>
                <a:gd name="connsiteX1" fmla="*/ 2496312 w 3131164"/>
                <a:gd name="connsiteY1" fmla="*/ 802541 h 3307997"/>
                <a:gd name="connsiteX2" fmla="*/ 3072384 w 3131164"/>
                <a:gd name="connsiteY2" fmla="*/ 500789 h 3307997"/>
                <a:gd name="connsiteX3" fmla="*/ 3108960 w 3131164"/>
                <a:gd name="connsiteY3" fmla="*/ 354485 h 3307997"/>
                <a:gd name="connsiteX4" fmla="*/ 3044952 w 3131164"/>
                <a:gd name="connsiteY4" fmla="*/ 144173 h 3307997"/>
                <a:gd name="connsiteX5" fmla="*/ 2752344 w 3131164"/>
                <a:gd name="connsiteY5" fmla="*/ 7013 h 3307997"/>
                <a:gd name="connsiteX6" fmla="*/ 2304288 w 3131164"/>
                <a:gd name="connsiteY6" fmla="*/ 43589 h 3307997"/>
                <a:gd name="connsiteX7" fmla="*/ 1856232 w 3131164"/>
                <a:gd name="connsiteY7" fmla="*/ 244757 h 3307997"/>
                <a:gd name="connsiteX8" fmla="*/ 1682496 w 3131164"/>
                <a:gd name="connsiteY8" fmla="*/ 491645 h 3307997"/>
                <a:gd name="connsiteX9" fmla="*/ 640080 w 3131164"/>
                <a:gd name="connsiteY9" fmla="*/ 2155853 h 3307997"/>
                <a:gd name="connsiteX10" fmla="*/ 0 w 3131164"/>
                <a:gd name="connsiteY10" fmla="*/ 3307997 h 3307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131164" h="3307997">
                  <a:moveTo>
                    <a:pt x="1673352" y="967133"/>
                  </a:moveTo>
                  <a:cubicBezTo>
                    <a:pt x="1968246" y="923699"/>
                    <a:pt x="2263140" y="880265"/>
                    <a:pt x="2496312" y="802541"/>
                  </a:cubicBezTo>
                  <a:cubicBezTo>
                    <a:pt x="2729484" y="724817"/>
                    <a:pt x="2970276" y="575465"/>
                    <a:pt x="3072384" y="500789"/>
                  </a:cubicBezTo>
                  <a:cubicBezTo>
                    <a:pt x="3174492" y="426113"/>
                    <a:pt x="3113532" y="413921"/>
                    <a:pt x="3108960" y="354485"/>
                  </a:cubicBezTo>
                  <a:cubicBezTo>
                    <a:pt x="3104388" y="295049"/>
                    <a:pt x="3104388" y="202085"/>
                    <a:pt x="3044952" y="144173"/>
                  </a:cubicBezTo>
                  <a:cubicBezTo>
                    <a:pt x="2985516" y="86261"/>
                    <a:pt x="2875788" y="23777"/>
                    <a:pt x="2752344" y="7013"/>
                  </a:cubicBezTo>
                  <a:cubicBezTo>
                    <a:pt x="2628900" y="-9751"/>
                    <a:pt x="2453640" y="3965"/>
                    <a:pt x="2304288" y="43589"/>
                  </a:cubicBezTo>
                  <a:cubicBezTo>
                    <a:pt x="2154936" y="83213"/>
                    <a:pt x="1959864" y="170081"/>
                    <a:pt x="1856232" y="244757"/>
                  </a:cubicBezTo>
                  <a:cubicBezTo>
                    <a:pt x="1752600" y="319433"/>
                    <a:pt x="1885188" y="173129"/>
                    <a:pt x="1682496" y="491645"/>
                  </a:cubicBezTo>
                  <a:cubicBezTo>
                    <a:pt x="1479804" y="810161"/>
                    <a:pt x="920496" y="1686461"/>
                    <a:pt x="640080" y="2155853"/>
                  </a:cubicBezTo>
                  <a:cubicBezTo>
                    <a:pt x="359664" y="2625245"/>
                    <a:pt x="179832" y="2966621"/>
                    <a:pt x="0" y="3307997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3034305" y="438724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950862" y="808362"/>
              <a:ext cx="1564852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Facial colliculus</a:t>
              </a:r>
              <a:endParaRPr lang="en-US" sz="14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641848" y="1078992"/>
              <a:ext cx="18288" cy="137160"/>
            </a:xfrm>
            <a:custGeom>
              <a:avLst/>
              <a:gdLst>
                <a:gd name="connsiteX0" fmla="*/ 18288 w 18288"/>
                <a:gd name="connsiteY0" fmla="*/ 0 h 137160"/>
                <a:gd name="connsiteX1" fmla="*/ 0 w 18288"/>
                <a:gd name="connsiteY1" fmla="*/ 137160 h 1371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8288" h="137160">
                  <a:moveTo>
                    <a:pt x="18288" y="0"/>
                  </a:moveTo>
                  <a:lnTo>
                    <a:pt x="0" y="13716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6" name="Oval 35"/>
          <p:cNvSpPr/>
          <p:nvPr/>
        </p:nvSpPr>
        <p:spPr>
          <a:xfrm rot="804200">
            <a:off x="4322745" y="1967956"/>
            <a:ext cx="621792" cy="390351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>
          <a:xfrm>
            <a:off x="4453128" y="2532888"/>
            <a:ext cx="493776" cy="548640"/>
          </a:xfrm>
          <a:custGeom>
            <a:avLst/>
            <a:gdLst>
              <a:gd name="connsiteX0" fmla="*/ 100584 w 493776"/>
              <a:gd name="connsiteY0" fmla="*/ 0 h 548640"/>
              <a:gd name="connsiteX1" fmla="*/ 246888 w 493776"/>
              <a:gd name="connsiteY1" fmla="*/ 155448 h 548640"/>
              <a:gd name="connsiteX2" fmla="*/ 384048 w 493776"/>
              <a:gd name="connsiteY2" fmla="*/ 320040 h 548640"/>
              <a:gd name="connsiteX3" fmla="*/ 484632 w 493776"/>
              <a:gd name="connsiteY3" fmla="*/ 402336 h 548640"/>
              <a:gd name="connsiteX4" fmla="*/ 493776 w 493776"/>
              <a:gd name="connsiteY4" fmla="*/ 475488 h 548640"/>
              <a:gd name="connsiteX5" fmla="*/ 457200 w 493776"/>
              <a:gd name="connsiteY5" fmla="*/ 548640 h 548640"/>
              <a:gd name="connsiteX6" fmla="*/ 402336 w 493776"/>
              <a:gd name="connsiteY6" fmla="*/ 548640 h 548640"/>
              <a:gd name="connsiteX7" fmla="*/ 265176 w 493776"/>
              <a:gd name="connsiteY7" fmla="*/ 429768 h 548640"/>
              <a:gd name="connsiteX8" fmla="*/ 128016 w 493776"/>
              <a:gd name="connsiteY8" fmla="*/ 256032 h 548640"/>
              <a:gd name="connsiteX9" fmla="*/ 18288 w 493776"/>
              <a:gd name="connsiteY9" fmla="*/ 155448 h 548640"/>
              <a:gd name="connsiteX10" fmla="*/ 0 w 493776"/>
              <a:gd name="connsiteY10" fmla="*/ 73152 h 548640"/>
              <a:gd name="connsiteX11" fmla="*/ 45720 w 493776"/>
              <a:gd name="connsiteY11" fmla="*/ 27432 h 548640"/>
              <a:gd name="connsiteX12" fmla="*/ 100584 w 493776"/>
              <a:gd name="connsiteY12" fmla="*/ 0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493776" h="548640">
                <a:moveTo>
                  <a:pt x="100584" y="0"/>
                </a:moveTo>
                <a:lnTo>
                  <a:pt x="246888" y="155448"/>
                </a:lnTo>
                <a:lnTo>
                  <a:pt x="384048" y="320040"/>
                </a:lnTo>
                <a:lnTo>
                  <a:pt x="484632" y="402336"/>
                </a:lnTo>
                <a:lnTo>
                  <a:pt x="493776" y="475488"/>
                </a:lnTo>
                <a:lnTo>
                  <a:pt x="457200" y="548640"/>
                </a:lnTo>
                <a:lnTo>
                  <a:pt x="402336" y="548640"/>
                </a:lnTo>
                <a:lnTo>
                  <a:pt x="265176" y="429768"/>
                </a:lnTo>
                <a:lnTo>
                  <a:pt x="128016" y="256032"/>
                </a:lnTo>
                <a:lnTo>
                  <a:pt x="18288" y="155448"/>
                </a:lnTo>
                <a:lnTo>
                  <a:pt x="0" y="73152"/>
                </a:lnTo>
                <a:lnTo>
                  <a:pt x="45720" y="27432"/>
                </a:lnTo>
                <a:lnTo>
                  <a:pt x="10058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Freeform 42"/>
          <p:cNvSpPr/>
          <p:nvPr/>
        </p:nvSpPr>
        <p:spPr>
          <a:xfrm rot="252377">
            <a:off x="5141425" y="2941388"/>
            <a:ext cx="2404872" cy="557784"/>
          </a:xfrm>
          <a:custGeom>
            <a:avLst/>
            <a:gdLst>
              <a:gd name="connsiteX0" fmla="*/ 658368 w 2404872"/>
              <a:gd name="connsiteY0" fmla="*/ 100584 h 557784"/>
              <a:gd name="connsiteX1" fmla="*/ 320040 w 2404872"/>
              <a:gd name="connsiteY1" fmla="*/ 265176 h 557784"/>
              <a:gd name="connsiteX2" fmla="*/ 0 w 2404872"/>
              <a:gd name="connsiteY2" fmla="*/ 356616 h 557784"/>
              <a:gd name="connsiteX3" fmla="*/ 448056 w 2404872"/>
              <a:gd name="connsiteY3" fmla="*/ 484632 h 557784"/>
              <a:gd name="connsiteX4" fmla="*/ 804672 w 2404872"/>
              <a:gd name="connsiteY4" fmla="*/ 557784 h 557784"/>
              <a:gd name="connsiteX5" fmla="*/ 1271016 w 2404872"/>
              <a:gd name="connsiteY5" fmla="*/ 548640 h 557784"/>
              <a:gd name="connsiteX6" fmla="*/ 1618488 w 2404872"/>
              <a:gd name="connsiteY6" fmla="*/ 448056 h 557784"/>
              <a:gd name="connsiteX7" fmla="*/ 2112264 w 2404872"/>
              <a:gd name="connsiteY7" fmla="*/ 411480 h 557784"/>
              <a:gd name="connsiteX8" fmla="*/ 2404872 w 2404872"/>
              <a:gd name="connsiteY8" fmla="*/ 274320 h 557784"/>
              <a:gd name="connsiteX9" fmla="*/ 2112264 w 2404872"/>
              <a:gd name="connsiteY9" fmla="*/ 219456 h 557784"/>
              <a:gd name="connsiteX10" fmla="*/ 1929384 w 2404872"/>
              <a:gd name="connsiteY10" fmla="*/ 155448 h 557784"/>
              <a:gd name="connsiteX11" fmla="*/ 1636776 w 2404872"/>
              <a:gd name="connsiteY11" fmla="*/ 100584 h 557784"/>
              <a:gd name="connsiteX12" fmla="*/ 1481328 w 2404872"/>
              <a:gd name="connsiteY12" fmla="*/ 0 h 557784"/>
              <a:gd name="connsiteX13" fmla="*/ 658368 w 2404872"/>
              <a:gd name="connsiteY13" fmla="*/ 100584 h 557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404872" h="557784">
                <a:moveTo>
                  <a:pt x="658368" y="100584"/>
                </a:moveTo>
                <a:lnTo>
                  <a:pt x="320040" y="265176"/>
                </a:lnTo>
                <a:lnTo>
                  <a:pt x="0" y="356616"/>
                </a:lnTo>
                <a:lnTo>
                  <a:pt x="448056" y="484632"/>
                </a:lnTo>
                <a:lnTo>
                  <a:pt x="804672" y="557784"/>
                </a:lnTo>
                <a:lnTo>
                  <a:pt x="1271016" y="548640"/>
                </a:lnTo>
                <a:lnTo>
                  <a:pt x="1618488" y="448056"/>
                </a:lnTo>
                <a:lnTo>
                  <a:pt x="2112264" y="411480"/>
                </a:lnTo>
                <a:lnTo>
                  <a:pt x="2404872" y="274320"/>
                </a:lnTo>
                <a:lnTo>
                  <a:pt x="2112264" y="219456"/>
                </a:lnTo>
                <a:lnTo>
                  <a:pt x="1929384" y="155448"/>
                </a:lnTo>
                <a:lnTo>
                  <a:pt x="1636776" y="100584"/>
                </a:lnTo>
                <a:lnTo>
                  <a:pt x="1481328" y="0"/>
                </a:lnTo>
                <a:lnTo>
                  <a:pt x="658368" y="10058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9950585" y="2659532"/>
            <a:ext cx="227499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Trapezoid Body &amp; Nucleus</a:t>
            </a:r>
          </a:p>
          <a:p>
            <a:pPr algn="ctr"/>
            <a:r>
              <a:rPr lang="en-US" sz="14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cochlear nuclei)</a:t>
            </a:r>
            <a:endParaRPr lang="en-US" sz="14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6848856" y="2761488"/>
            <a:ext cx="1097280" cy="530352"/>
          </a:xfrm>
          <a:custGeom>
            <a:avLst/>
            <a:gdLst>
              <a:gd name="connsiteX0" fmla="*/ 923544 w 1097280"/>
              <a:gd name="connsiteY0" fmla="*/ 210312 h 530352"/>
              <a:gd name="connsiteX1" fmla="*/ 758952 w 1097280"/>
              <a:gd name="connsiteY1" fmla="*/ 210312 h 530352"/>
              <a:gd name="connsiteX2" fmla="*/ 475488 w 1097280"/>
              <a:gd name="connsiteY2" fmla="*/ 128016 h 530352"/>
              <a:gd name="connsiteX3" fmla="*/ 374904 w 1097280"/>
              <a:gd name="connsiteY3" fmla="*/ 36576 h 530352"/>
              <a:gd name="connsiteX4" fmla="*/ 237744 w 1097280"/>
              <a:gd name="connsiteY4" fmla="*/ 0 h 530352"/>
              <a:gd name="connsiteX5" fmla="*/ 73152 w 1097280"/>
              <a:gd name="connsiteY5" fmla="*/ 9144 h 530352"/>
              <a:gd name="connsiteX6" fmla="*/ 0 w 1097280"/>
              <a:gd name="connsiteY6" fmla="*/ 118872 h 530352"/>
              <a:gd name="connsiteX7" fmla="*/ 36576 w 1097280"/>
              <a:gd name="connsiteY7" fmla="*/ 265176 h 530352"/>
              <a:gd name="connsiteX8" fmla="*/ 146304 w 1097280"/>
              <a:gd name="connsiteY8" fmla="*/ 374904 h 530352"/>
              <a:gd name="connsiteX9" fmla="*/ 457200 w 1097280"/>
              <a:gd name="connsiteY9" fmla="*/ 484632 h 530352"/>
              <a:gd name="connsiteX10" fmla="*/ 649224 w 1097280"/>
              <a:gd name="connsiteY10" fmla="*/ 530352 h 530352"/>
              <a:gd name="connsiteX11" fmla="*/ 905256 w 1097280"/>
              <a:gd name="connsiteY11" fmla="*/ 512064 h 530352"/>
              <a:gd name="connsiteX12" fmla="*/ 1097280 w 1097280"/>
              <a:gd name="connsiteY12" fmla="*/ 429768 h 530352"/>
              <a:gd name="connsiteX13" fmla="*/ 1060704 w 1097280"/>
              <a:gd name="connsiteY13" fmla="*/ 283464 h 530352"/>
              <a:gd name="connsiteX14" fmla="*/ 987552 w 1097280"/>
              <a:gd name="connsiteY14" fmla="*/ 164592 h 530352"/>
              <a:gd name="connsiteX15" fmla="*/ 923544 w 1097280"/>
              <a:gd name="connsiteY15" fmla="*/ 210312 h 5303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1097280" h="530352">
                <a:moveTo>
                  <a:pt x="923544" y="210312"/>
                </a:moveTo>
                <a:lnTo>
                  <a:pt x="758952" y="210312"/>
                </a:lnTo>
                <a:lnTo>
                  <a:pt x="475488" y="128016"/>
                </a:lnTo>
                <a:lnTo>
                  <a:pt x="374904" y="36576"/>
                </a:lnTo>
                <a:lnTo>
                  <a:pt x="237744" y="0"/>
                </a:lnTo>
                <a:lnTo>
                  <a:pt x="73152" y="9144"/>
                </a:lnTo>
                <a:lnTo>
                  <a:pt x="0" y="118872"/>
                </a:lnTo>
                <a:lnTo>
                  <a:pt x="36576" y="265176"/>
                </a:lnTo>
                <a:lnTo>
                  <a:pt x="146304" y="374904"/>
                </a:lnTo>
                <a:lnTo>
                  <a:pt x="457200" y="484632"/>
                </a:lnTo>
                <a:lnTo>
                  <a:pt x="649224" y="530352"/>
                </a:lnTo>
                <a:lnTo>
                  <a:pt x="905256" y="512064"/>
                </a:lnTo>
                <a:lnTo>
                  <a:pt x="1097280" y="429768"/>
                </a:lnTo>
                <a:lnTo>
                  <a:pt x="1060704" y="283464"/>
                </a:lnTo>
                <a:lnTo>
                  <a:pt x="987552" y="164592"/>
                </a:lnTo>
                <a:lnTo>
                  <a:pt x="923544" y="21031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6364224" y="1929384"/>
            <a:ext cx="338328" cy="457200"/>
          </a:xfrm>
          <a:custGeom>
            <a:avLst/>
            <a:gdLst>
              <a:gd name="connsiteX0" fmla="*/ 54864 w 338328"/>
              <a:gd name="connsiteY0" fmla="*/ 9144 h 457200"/>
              <a:gd name="connsiteX1" fmla="*/ 210312 w 338328"/>
              <a:gd name="connsiteY1" fmla="*/ 0 h 457200"/>
              <a:gd name="connsiteX2" fmla="*/ 292608 w 338328"/>
              <a:gd name="connsiteY2" fmla="*/ 118872 h 457200"/>
              <a:gd name="connsiteX3" fmla="*/ 320040 w 338328"/>
              <a:gd name="connsiteY3" fmla="*/ 219456 h 457200"/>
              <a:gd name="connsiteX4" fmla="*/ 338328 w 338328"/>
              <a:gd name="connsiteY4" fmla="*/ 301752 h 457200"/>
              <a:gd name="connsiteX5" fmla="*/ 274320 w 338328"/>
              <a:gd name="connsiteY5" fmla="*/ 411480 h 457200"/>
              <a:gd name="connsiteX6" fmla="*/ 173736 w 338328"/>
              <a:gd name="connsiteY6" fmla="*/ 448056 h 457200"/>
              <a:gd name="connsiteX7" fmla="*/ 45720 w 338328"/>
              <a:gd name="connsiteY7" fmla="*/ 457200 h 457200"/>
              <a:gd name="connsiteX8" fmla="*/ 45720 w 338328"/>
              <a:gd name="connsiteY8" fmla="*/ 457200 h 457200"/>
              <a:gd name="connsiteX9" fmla="*/ 0 w 338328"/>
              <a:gd name="connsiteY9" fmla="*/ 173736 h 457200"/>
              <a:gd name="connsiteX10" fmla="*/ 0 w 338328"/>
              <a:gd name="connsiteY10" fmla="*/ 91440 h 457200"/>
              <a:gd name="connsiteX11" fmla="*/ 54864 w 338328"/>
              <a:gd name="connsiteY11" fmla="*/ 9144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38328" h="457200">
                <a:moveTo>
                  <a:pt x="54864" y="9144"/>
                </a:moveTo>
                <a:lnTo>
                  <a:pt x="210312" y="0"/>
                </a:lnTo>
                <a:lnTo>
                  <a:pt x="292608" y="118872"/>
                </a:lnTo>
                <a:lnTo>
                  <a:pt x="320040" y="219456"/>
                </a:lnTo>
                <a:lnTo>
                  <a:pt x="338328" y="301752"/>
                </a:lnTo>
                <a:lnTo>
                  <a:pt x="274320" y="411480"/>
                </a:lnTo>
                <a:lnTo>
                  <a:pt x="173736" y="448056"/>
                </a:lnTo>
                <a:lnTo>
                  <a:pt x="45720" y="457200"/>
                </a:lnTo>
                <a:lnTo>
                  <a:pt x="45720" y="457200"/>
                </a:lnTo>
                <a:lnTo>
                  <a:pt x="0" y="173736"/>
                </a:lnTo>
                <a:lnTo>
                  <a:pt x="0" y="91440"/>
                </a:lnTo>
                <a:lnTo>
                  <a:pt x="54864" y="914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>
            <a:off x="6391656" y="1591056"/>
            <a:ext cx="393192" cy="338328"/>
          </a:xfrm>
          <a:custGeom>
            <a:avLst/>
            <a:gdLst>
              <a:gd name="connsiteX0" fmla="*/ 310896 w 393192"/>
              <a:gd name="connsiteY0" fmla="*/ 18288 h 338328"/>
              <a:gd name="connsiteX1" fmla="*/ 201168 w 393192"/>
              <a:gd name="connsiteY1" fmla="*/ 0 h 338328"/>
              <a:gd name="connsiteX2" fmla="*/ 82296 w 393192"/>
              <a:gd name="connsiteY2" fmla="*/ 54864 h 338328"/>
              <a:gd name="connsiteX3" fmla="*/ 18288 w 393192"/>
              <a:gd name="connsiteY3" fmla="*/ 137160 h 338328"/>
              <a:gd name="connsiteX4" fmla="*/ 0 w 393192"/>
              <a:gd name="connsiteY4" fmla="*/ 210312 h 338328"/>
              <a:gd name="connsiteX5" fmla="*/ 9144 w 393192"/>
              <a:gd name="connsiteY5" fmla="*/ 301752 h 338328"/>
              <a:gd name="connsiteX6" fmla="*/ 82296 w 393192"/>
              <a:gd name="connsiteY6" fmla="*/ 329184 h 338328"/>
              <a:gd name="connsiteX7" fmla="*/ 182880 w 393192"/>
              <a:gd name="connsiteY7" fmla="*/ 338328 h 338328"/>
              <a:gd name="connsiteX8" fmla="*/ 301752 w 393192"/>
              <a:gd name="connsiteY8" fmla="*/ 338328 h 338328"/>
              <a:gd name="connsiteX9" fmla="*/ 365760 w 393192"/>
              <a:gd name="connsiteY9" fmla="*/ 246888 h 338328"/>
              <a:gd name="connsiteX10" fmla="*/ 393192 w 393192"/>
              <a:gd name="connsiteY10" fmla="*/ 100584 h 338328"/>
              <a:gd name="connsiteX11" fmla="*/ 384048 w 393192"/>
              <a:gd name="connsiteY11" fmla="*/ 36576 h 338328"/>
              <a:gd name="connsiteX12" fmla="*/ 310896 w 393192"/>
              <a:gd name="connsiteY12" fmla="*/ 18288 h 3383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93192" h="338328">
                <a:moveTo>
                  <a:pt x="310896" y="18288"/>
                </a:moveTo>
                <a:lnTo>
                  <a:pt x="201168" y="0"/>
                </a:lnTo>
                <a:lnTo>
                  <a:pt x="82296" y="54864"/>
                </a:lnTo>
                <a:lnTo>
                  <a:pt x="18288" y="137160"/>
                </a:lnTo>
                <a:lnTo>
                  <a:pt x="0" y="210312"/>
                </a:lnTo>
                <a:lnTo>
                  <a:pt x="9144" y="301752"/>
                </a:lnTo>
                <a:lnTo>
                  <a:pt x="82296" y="329184"/>
                </a:lnTo>
                <a:lnTo>
                  <a:pt x="182880" y="338328"/>
                </a:lnTo>
                <a:lnTo>
                  <a:pt x="301752" y="338328"/>
                </a:lnTo>
                <a:lnTo>
                  <a:pt x="365760" y="246888"/>
                </a:lnTo>
                <a:lnTo>
                  <a:pt x="393192" y="100584"/>
                </a:lnTo>
                <a:lnTo>
                  <a:pt x="384048" y="36576"/>
                </a:lnTo>
                <a:lnTo>
                  <a:pt x="310896" y="182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56129" y="4018676"/>
            <a:ext cx="24513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Lemniscus</a:t>
            </a:r>
          </a:p>
          <a:p>
            <a:pPr algn="ctr"/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superior </a:t>
            </a:r>
            <a:r>
              <a:rPr lang="en-US" sz="1200" b="1" dirty="0" err="1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olivary</a:t>
            </a:r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nucleus)</a:t>
            </a:r>
            <a:endParaRPr lang="en-US" sz="1200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7470648" y="640080"/>
            <a:ext cx="2258568" cy="5623560"/>
          </a:xfrm>
          <a:custGeom>
            <a:avLst/>
            <a:gdLst>
              <a:gd name="connsiteX0" fmla="*/ 1755648 w 2258568"/>
              <a:gd name="connsiteY0" fmla="*/ 27432 h 5623560"/>
              <a:gd name="connsiteX1" fmla="*/ 1545336 w 2258568"/>
              <a:gd name="connsiteY1" fmla="*/ 466344 h 5623560"/>
              <a:gd name="connsiteX2" fmla="*/ 1298448 w 2258568"/>
              <a:gd name="connsiteY2" fmla="*/ 1243584 h 5623560"/>
              <a:gd name="connsiteX3" fmla="*/ 1243584 w 2258568"/>
              <a:gd name="connsiteY3" fmla="*/ 1810512 h 5623560"/>
              <a:gd name="connsiteX4" fmla="*/ 1143000 w 2258568"/>
              <a:gd name="connsiteY4" fmla="*/ 2340864 h 5623560"/>
              <a:gd name="connsiteX5" fmla="*/ 1152144 w 2258568"/>
              <a:gd name="connsiteY5" fmla="*/ 2825496 h 5623560"/>
              <a:gd name="connsiteX6" fmla="*/ 1088136 w 2258568"/>
              <a:gd name="connsiteY6" fmla="*/ 3328416 h 5623560"/>
              <a:gd name="connsiteX7" fmla="*/ 1088136 w 2258568"/>
              <a:gd name="connsiteY7" fmla="*/ 3877056 h 5623560"/>
              <a:gd name="connsiteX8" fmla="*/ 1170432 w 2258568"/>
              <a:gd name="connsiteY8" fmla="*/ 4242816 h 5623560"/>
              <a:gd name="connsiteX9" fmla="*/ 1170432 w 2258568"/>
              <a:gd name="connsiteY9" fmla="*/ 4379976 h 5623560"/>
              <a:gd name="connsiteX10" fmla="*/ 1014984 w 2258568"/>
              <a:gd name="connsiteY10" fmla="*/ 4562856 h 5623560"/>
              <a:gd name="connsiteX11" fmla="*/ 877824 w 2258568"/>
              <a:gd name="connsiteY11" fmla="*/ 4727448 h 5623560"/>
              <a:gd name="connsiteX12" fmla="*/ 722376 w 2258568"/>
              <a:gd name="connsiteY12" fmla="*/ 4910328 h 5623560"/>
              <a:gd name="connsiteX13" fmla="*/ 438912 w 2258568"/>
              <a:gd name="connsiteY13" fmla="*/ 5102352 h 5623560"/>
              <a:gd name="connsiteX14" fmla="*/ 210312 w 2258568"/>
              <a:gd name="connsiteY14" fmla="*/ 5221224 h 5623560"/>
              <a:gd name="connsiteX15" fmla="*/ 36576 w 2258568"/>
              <a:gd name="connsiteY15" fmla="*/ 5477256 h 5623560"/>
              <a:gd name="connsiteX16" fmla="*/ 0 w 2258568"/>
              <a:gd name="connsiteY16" fmla="*/ 5614416 h 5623560"/>
              <a:gd name="connsiteX17" fmla="*/ 91440 w 2258568"/>
              <a:gd name="connsiteY17" fmla="*/ 5623560 h 5623560"/>
              <a:gd name="connsiteX18" fmla="*/ 603504 w 2258568"/>
              <a:gd name="connsiteY18" fmla="*/ 5358384 h 5623560"/>
              <a:gd name="connsiteX19" fmla="*/ 1307592 w 2258568"/>
              <a:gd name="connsiteY19" fmla="*/ 4690872 h 5623560"/>
              <a:gd name="connsiteX20" fmla="*/ 1773936 w 2258568"/>
              <a:gd name="connsiteY20" fmla="*/ 3730752 h 5623560"/>
              <a:gd name="connsiteX21" fmla="*/ 2121408 w 2258568"/>
              <a:gd name="connsiteY21" fmla="*/ 2889504 h 5623560"/>
              <a:gd name="connsiteX22" fmla="*/ 2167128 w 2258568"/>
              <a:gd name="connsiteY22" fmla="*/ 1975104 h 5623560"/>
              <a:gd name="connsiteX23" fmla="*/ 2148840 w 2258568"/>
              <a:gd name="connsiteY23" fmla="*/ 1042416 h 5623560"/>
              <a:gd name="connsiteX24" fmla="*/ 2249424 w 2258568"/>
              <a:gd name="connsiteY24" fmla="*/ 548640 h 5623560"/>
              <a:gd name="connsiteX25" fmla="*/ 2258568 w 2258568"/>
              <a:gd name="connsiteY25" fmla="*/ 384048 h 5623560"/>
              <a:gd name="connsiteX26" fmla="*/ 2103120 w 2258568"/>
              <a:gd name="connsiteY26" fmla="*/ 192024 h 5623560"/>
              <a:gd name="connsiteX27" fmla="*/ 1993392 w 2258568"/>
              <a:gd name="connsiteY27" fmla="*/ 73152 h 5623560"/>
              <a:gd name="connsiteX28" fmla="*/ 1837944 w 2258568"/>
              <a:gd name="connsiteY28" fmla="*/ 0 h 5623560"/>
              <a:gd name="connsiteX29" fmla="*/ 1755648 w 2258568"/>
              <a:gd name="connsiteY29" fmla="*/ 27432 h 5623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2258568" h="5623560">
                <a:moveTo>
                  <a:pt x="1755648" y="27432"/>
                </a:moveTo>
                <a:lnTo>
                  <a:pt x="1545336" y="466344"/>
                </a:lnTo>
                <a:lnTo>
                  <a:pt x="1298448" y="1243584"/>
                </a:lnTo>
                <a:lnTo>
                  <a:pt x="1243584" y="1810512"/>
                </a:lnTo>
                <a:lnTo>
                  <a:pt x="1143000" y="2340864"/>
                </a:lnTo>
                <a:lnTo>
                  <a:pt x="1152144" y="2825496"/>
                </a:lnTo>
                <a:lnTo>
                  <a:pt x="1088136" y="3328416"/>
                </a:lnTo>
                <a:lnTo>
                  <a:pt x="1088136" y="3877056"/>
                </a:lnTo>
                <a:lnTo>
                  <a:pt x="1170432" y="4242816"/>
                </a:lnTo>
                <a:lnTo>
                  <a:pt x="1170432" y="4379976"/>
                </a:lnTo>
                <a:lnTo>
                  <a:pt x="1014984" y="4562856"/>
                </a:lnTo>
                <a:lnTo>
                  <a:pt x="877824" y="4727448"/>
                </a:lnTo>
                <a:lnTo>
                  <a:pt x="722376" y="4910328"/>
                </a:lnTo>
                <a:lnTo>
                  <a:pt x="438912" y="5102352"/>
                </a:lnTo>
                <a:lnTo>
                  <a:pt x="210312" y="5221224"/>
                </a:lnTo>
                <a:lnTo>
                  <a:pt x="36576" y="5477256"/>
                </a:lnTo>
                <a:lnTo>
                  <a:pt x="0" y="5614416"/>
                </a:lnTo>
                <a:lnTo>
                  <a:pt x="91440" y="5623560"/>
                </a:lnTo>
                <a:lnTo>
                  <a:pt x="603504" y="5358384"/>
                </a:lnTo>
                <a:lnTo>
                  <a:pt x="1307592" y="4690872"/>
                </a:lnTo>
                <a:lnTo>
                  <a:pt x="1773936" y="3730752"/>
                </a:lnTo>
                <a:lnTo>
                  <a:pt x="2121408" y="2889504"/>
                </a:lnTo>
                <a:lnTo>
                  <a:pt x="2167128" y="1975104"/>
                </a:lnTo>
                <a:lnTo>
                  <a:pt x="2148840" y="1042416"/>
                </a:lnTo>
                <a:lnTo>
                  <a:pt x="2249424" y="548640"/>
                </a:lnTo>
                <a:lnTo>
                  <a:pt x="2258568" y="384048"/>
                </a:lnTo>
                <a:lnTo>
                  <a:pt x="2103120" y="192024"/>
                </a:lnTo>
                <a:lnTo>
                  <a:pt x="1993392" y="73152"/>
                </a:lnTo>
                <a:lnTo>
                  <a:pt x="1837944" y="0"/>
                </a:lnTo>
                <a:lnTo>
                  <a:pt x="1755648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Freeform 49"/>
          <p:cNvSpPr/>
          <p:nvPr/>
        </p:nvSpPr>
        <p:spPr>
          <a:xfrm>
            <a:off x="4700016" y="4306824"/>
            <a:ext cx="1179576" cy="1051560"/>
          </a:xfrm>
          <a:custGeom>
            <a:avLst/>
            <a:gdLst>
              <a:gd name="connsiteX0" fmla="*/ 1060704 w 1179576"/>
              <a:gd name="connsiteY0" fmla="*/ 109728 h 1051560"/>
              <a:gd name="connsiteX1" fmla="*/ 923544 w 1179576"/>
              <a:gd name="connsiteY1" fmla="*/ 9144 h 1051560"/>
              <a:gd name="connsiteX2" fmla="*/ 694944 w 1179576"/>
              <a:gd name="connsiteY2" fmla="*/ 0 h 1051560"/>
              <a:gd name="connsiteX3" fmla="*/ 466344 w 1179576"/>
              <a:gd name="connsiteY3" fmla="*/ 82296 h 1051560"/>
              <a:gd name="connsiteX4" fmla="*/ 301752 w 1179576"/>
              <a:gd name="connsiteY4" fmla="*/ 201168 h 1051560"/>
              <a:gd name="connsiteX5" fmla="*/ 201168 w 1179576"/>
              <a:gd name="connsiteY5" fmla="*/ 228600 h 1051560"/>
              <a:gd name="connsiteX6" fmla="*/ 100584 w 1179576"/>
              <a:gd name="connsiteY6" fmla="*/ 329184 h 1051560"/>
              <a:gd name="connsiteX7" fmla="*/ 36576 w 1179576"/>
              <a:gd name="connsiteY7" fmla="*/ 475488 h 1051560"/>
              <a:gd name="connsiteX8" fmla="*/ 0 w 1179576"/>
              <a:gd name="connsiteY8" fmla="*/ 640080 h 1051560"/>
              <a:gd name="connsiteX9" fmla="*/ 27432 w 1179576"/>
              <a:gd name="connsiteY9" fmla="*/ 758952 h 1051560"/>
              <a:gd name="connsiteX10" fmla="*/ 100584 w 1179576"/>
              <a:gd name="connsiteY10" fmla="*/ 758952 h 1051560"/>
              <a:gd name="connsiteX11" fmla="*/ 155448 w 1179576"/>
              <a:gd name="connsiteY11" fmla="*/ 877824 h 1051560"/>
              <a:gd name="connsiteX12" fmla="*/ 274320 w 1179576"/>
              <a:gd name="connsiteY12" fmla="*/ 987552 h 1051560"/>
              <a:gd name="connsiteX13" fmla="*/ 393192 w 1179576"/>
              <a:gd name="connsiteY13" fmla="*/ 1033272 h 1051560"/>
              <a:gd name="connsiteX14" fmla="*/ 603504 w 1179576"/>
              <a:gd name="connsiteY14" fmla="*/ 1005840 h 1051560"/>
              <a:gd name="connsiteX15" fmla="*/ 704088 w 1179576"/>
              <a:gd name="connsiteY15" fmla="*/ 1005840 h 1051560"/>
              <a:gd name="connsiteX16" fmla="*/ 877824 w 1179576"/>
              <a:gd name="connsiteY16" fmla="*/ 1051560 h 1051560"/>
              <a:gd name="connsiteX17" fmla="*/ 1124712 w 1179576"/>
              <a:gd name="connsiteY17" fmla="*/ 932688 h 1051560"/>
              <a:gd name="connsiteX18" fmla="*/ 1170432 w 1179576"/>
              <a:gd name="connsiteY18" fmla="*/ 841248 h 1051560"/>
              <a:gd name="connsiteX19" fmla="*/ 1179576 w 1179576"/>
              <a:gd name="connsiteY19" fmla="*/ 713232 h 1051560"/>
              <a:gd name="connsiteX20" fmla="*/ 1124712 w 1179576"/>
              <a:gd name="connsiteY20" fmla="*/ 603504 h 1051560"/>
              <a:gd name="connsiteX21" fmla="*/ 1033272 w 1179576"/>
              <a:gd name="connsiteY21" fmla="*/ 493776 h 1051560"/>
              <a:gd name="connsiteX22" fmla="*/ 896112 w 1179576"/>
              <a:gd name="connsiteY22" fmla="*/ 466344 h 1051560"/>
              <a:gd name="connsiteX23" fmla="*/ 1060704 w 1179576"/>
              <a:gd name="connsiteY23" fmla="*/ 466344 h 1051560"/>
              <a:gd name="connsiteX24" fmla="*/ 1097280 w 1179576"/>
              <a:gd name="connsiteY24" fmla="*/ 393192 h 1051560"/>
              <a:gd name="connsiteX25" fmla="*/ 1024128 w 1179576"/>
              <a:gd name="connsiteY25" fmla="*/ 338328 h 1051560"/>
              <a:gd name="connsiteX26" fmla="*/ 932688 w 1179576"/>
              <a:gd name="connsiteY26" fmla="*/ 256032 h 1051560"/>
              <a:gd name="connsiteX27" fmla="*/ 1051560 w 1179576"/>
              <a:gd name="connsiteY27" fmla="*/ 292608 h 1051560"/>
              <a:gd name="connsiteX28" fmla="*/ 1152144 w 1179576"/>
              <a:gd name="connsiteY28" fmla="*/ 292608 h 1051560"/>
              <a:gd name="connsiteX29" fmla="*/ 1170432 w 1179576"/>
              <a:gd name="connsiteY29" fmla="*/ 173736 h 1051560"/>
              <a:gd name="connsiteX30" fmla="*/ 1060704 w 1179576"/>
              <a:gd name="connsiteY30" fmla="*/ 109728 h 10515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1179576" h="1051560">
                <a:moveTo>
                  <a:pt x="1060704" y="109728"/>
                </a:moveTo>
                <a:lnTo>
                  <a:pt x="923544" y="9144"/>
                </a:lnTo>
                <a:lnTo>
                  <a:pt x="694944" y="0"/>
                </a:lnTo>
                <a:lnTo>
                  <a:pt x="466344" y="82296"/>
                </a:lnTo>
                <a:lnTo>
                  <a:pt x="301752" y="201168"/>
                </a:lnTo>
                <a:lnTo>
                  <a:pt x="201168" y="228600"/>
                </a:lnTo>
                <a:lnTo>
                  <a:pt x="100584" y="329184"/>
                </a:lnTo>
                <a:lnTo>
                  <a:pt x="36576" y="475488"/>
                </a:lnTo>
                <a:lnTo>
                  <a:pt x="0" y="640080"/>
                </a:lnTo>
                <a:lnTo>
                  <a:pt x="27432" y="758952"/>
                </a:lnTo>
                <a:lnTo>
                  <a:pt x="100584" y="758952"/>
                </a:lnTo>
                <a:lnTo>
                  <a:pt x="155448" y="877824"/>
                </a:lnTo>
                <a:lnTo>
                  <a:pt x="274320" y="987552"/>
                </a:lnTo>
                <a:lnTo>
                  <a:pt x="393192" y="1033272"/>
                </a:lnTo>
                <a:lnTo>
                  <a:pt x="603504" y="1005840"/>
                </a:lnTo>
                <a:lnTo>
                  <a:pt x="704088" y="1005840"/>
                </a:lnTo>
                <a:lnTo>
                  <a:pt x="877824" y="1051560"/>
                </a:lnTo>
                <a:lnTo>
                  <a:pt x="1124712" y="932688"/>
                </a:lnTo>
                <a:lnTo>
                  <a:pt x="1170432" y="841248"/>
                </a:lnTo>
                <a:lnTo>
                  <a:pt x="1179576" y="713232"/>
                </a:lnTo>
                <a:lnTo>
                  <a:pt x="1124712" y="603504"/>
                </a:lnTo>
                <a:lnTo>
                  <a:pt x="1033272" y="493776"/>
                </a:lnTo>
                <a:lnTo>
                  <a:pt x="896112" y="466344"/>
                </a:lnTo>
                <a:lnTo>
                  <a:pt x="1060704" y="466344"/>
                </a:lnTo>
                <a:lnTo>
                  <a:pt x="1097280" y="393192"/>
                </a:lnTo>
                <a:lnTo>
                  <a:pt x="1024128" y="338328"/>
                </a:lnTo>
                <a:lnTo>
                  <a:pt x="932688" y="256032"/>
                </a:lnTo>
                <a:lnTo>
                  <a:pt x="1051560" y="292608"/>
                </a:lnTo>
                <a:lnTo>
                  <a:pt x="1152144" y="292608"/>
                </a:lnTo>
                <a:lnTo>
                  <a:pt x="1170432" y="173736"/>
                </a:lnTo>
                <a:lnTo>
                  <a:pt x="1060704" y="109728"/>
                </a:lnTo>
                <a:close/>
              </a:path>
            </a:pathLst>
          </a:custGeom>
          <a:solidFill>
            <a:srgbClr val="FFFF00">
              <a:alpha val="12000"/>
            </a:srgbClr>
          </a:solidFill>
          <a:ln w="508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9973891" y="3764525"/>
            <a:ext cx="2218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glow rad="762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Middle Cerebellar Peduncle</a:t>
            </a:r>
            <a:endParaRPr lang="en-US" b="1" dirty="0">
              <a:solidFill>
                <a:srgbClr val="FFC000"/>
              </a:solidFill>
              <a:effectLst>
                <a:glow rad="762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4828032" y="2414016"/>
            <a:ext cx="228600" cy="356616"/>
          </a:xfrm>
          <a:custGeom>
            <a:avLst/>
            <a:gdLst>
              <a:gd name="connsiteX0" fmla="*/ 27432 w 228600"/>
              <a:gd name="connsiteY0" fmla="*/ 219456 h 356616"/>
              <a:gd name="connsiteX1" fmla="*/ 0 w 228600"/>
              <a:gd name="connsiteY1" fmla="*/ 320040 h 356616"/>
              <a:gd name="connsiteX2" fmla="*/ 73152 w 228600"/>
              <a:gd name="connsiteY2" fmla="*/ 356616 h 356616"/>
              <a:gd name="connsiteX3" fmla="*/ 192024 w 228600"/>
              <a:gd name="connsiteY3" fmla="*/ 347472 h 356616"/>
              <a:gd name="connsiteX4" fmla="*/ 228600 w 228600"/>
              <a:gd name="connsiteY4" fmla="*/ 292608 h 356616"/>
              <a:gd name="connsiteX5" fmla="*/ 201168 w 228600"/>
              <a:gd name="connsiteY5" fmla="*/ 228600 h 356616"/>
              <a:gd name="connsiteX6" fmla="*/ 228600 w 228600"/>
              <a:gd name="connsiteY6" fmla="*/ 146304 h 356616"/>
              <a:gd name="connsiteX7" fmla="*/ 201168 w 228600"/>
              <a:gd name="connsiteY7" fmla="*/ 82296 h 356616"/>
              <a:gd name="connsiteX8" fmla="*/ 201168 w 228600"/>
              <a:gd name="connsiteY8" fmla="*/ 9144 h 356616"/>
              <a:gd name="connsiteX9" fmla="*/ 118872 w 228600"/>
              <a:gd name="connsiteY9" fmla="*/ 0 h 356616"/>
              <a:gd name="connsiteX10" fmla="*/ 36576 w 228600"/>
              <a:gd name="connsiteY10" fmla="*/ 64008 h 356616"/>
              <a:gd name="connsiteX11" fmla="*/ 64008 w 228600"/>
              <a:gd name="connsiteY11" fmla="*/ 137160 h 356616"/>
              <a:gd name="connsiteX12" fmla="*/ 27432 w 228600"/>
              <a:gd name="connsiteY12" fmla="*/ 219456 h 3566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28600" h="356616">
                <a:moveTo>
                  <a:pt x="27432" y="219456"/>
                </a:moveTo>
                <a:lnTo>
                  <a:pt x="0" y="320040"/>
                </a:lnTo>
                <a:lnTo>
                  <a:pt x="73152" y="356616"/>
                </a:lnTo>
                <a:lnTo>
                  <a:pt x="192024" y="347472"/>
                </a:lnTo>
                <a:lnTo>
                  <a:pt x="228600" y="292608"/>
                </a:lnTo>
                <a:lnTo>
                  <a:pt x="201168" y="228600"/>
                </a:lnTo>
                <a:lnTo>
                  <a:pt x="228600" y="146304"/>
                </a:lnTo>
                <a:lnTo>
                  <a:pt x="201168" y="82296"/>
                </a:lnTo>
                <a:lnTo>
                  <a:pt x="201168" y="9144"/>
                </a:lnTo>
                <a:lnTo>
                  <a:pt x="118872" y="0"/>
                </a:lnTo>
                <a:lnTo>
                  <a:pt x="36576" y="64008"/>
                </a:lnTo>
                <a:lnTo>
                  <a:pt x="64008" y="137160"/>
                </a:lnTo>
                <a:lnTo>
                  <a:pt x="27432" y="219456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TextBox 53"/>
          <p:cNvSpPr txBox="1"/>
          <p:nvPr/>
        </p:nvSpPr>
        <p:spPr>
          <a:xfrm>
            <a:off x="42165" y="4654525"/>
            <a:ext cx="29418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Superior </a:t>
            </a:r>
            <a:r>
              <a:rPr lang="en-US" b="1" dirty="0" err="1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Olivary</a:t>
            </a:r>
            <a:r>
              <a:rPr lang="en-US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Nucleus</a:t>
            </a:r>
          </a:p>
          <a:p>
            <a:pPr algn="ctr"/>
            <a:r>
              <a:rPr lang="en-US" sz="1400" b="1" dirty="0" smtClean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cochlear nuclei)</a:t>
            </a:r>
            <a:endParaRPr lang="en-US" sz="1400" b="1" dirty="0">
              <a:solidFill>
                <a:srgbClr val="FF66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Oval 54"/>
          <p:cNvSpPr/>
          <p:nvPr/>
        </p:nvSpPr>
        <p:spPr>
          <a:xfrm>
            <a:off x="8119872" y="1591056"/>
            <a:ext cx="265176" cy="271427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10084212" y="371778"/>
            <a:ext cx="19336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Arial" panose="020B0604020202020204" pitchFamily="34" charset="0"/>
                <a:cs typeface="Arial" panose="020B0604020202020204" pitchFamily="34" charset="0"/>
              </a:rPr>
              <a:t>Mesencephalic Tract &amp; Nucleus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765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72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3" fill="hold">
                      <p:stCondLst>
                        <p:cond delay="0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44" grpId="0"/>
      <p:bldP spid="48" grpId="0"/>
      <p:bldP spid="51" grpId="0"/>
      <p:bldP spid="54" grpId="0"/>
      <p:bldP spid="5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6115" y="206882"/>
            <a:ext cx="8785886" cy="638594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90488" y="0"/>
            <a:ext cx="1124712" cy="8138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03904" y="6581001"/>
            <a:ext cx="53191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Loyola University </a:t>
            </a:r>
            <a:r>
              <a:rPr lang="en-US" sz="12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Stritch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School of Medicine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491" y="64008"/>
            <a:ext cx="4897944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Pons – Trigeminal Nerve (Slide 25)</a:t>
            </a: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197633"/>
            <a:ext cx="26994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SpinoThalamic</a:t>
            </a:r>
            <a:r>
              <a:rPr lang="en-US" b="1" dirty="0" smtClean="0">
                <a:solidFill>
                  <a:schemeClr val="accent6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chemeClr val="accent6">
                  <a:lumMod val="40000"/>
                  <a:lumOff val="60000"/>
                </a:schemeClr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4631155"/>
            <a:ext cx="21723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Medial Lemniscus</a:t>
            </a:r>
            <a:endParaRPr lang="en-US" b="1" dirty="0">
              <a:solidFill>
                <a:srgbClr val="00CC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111341" y="5779734"/>
            <a:ext cx="1903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FF00"/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Pyramidal Tract</a:t>
            </a:r>
            <a:endParaRPr lang="en-US" b="1" dirty="0">
              <a:solidFill>
                <a:srgbClr val="FFFF00"/>
              </a:solidFill>
              <a:effectLst>
                <a:glow rad="1270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8861" y="70966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MLF</a:t>
            </a:r>
            <a:endParaRPr lang="en-US" b="1" dirty="0">
              <a:solidFill>
                <a:srgbClr val="FF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78861" y="1154650"/>
            <a:ext cx="20912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TectoSpinal</a:t>
            </a:r>
            <a:r>
              <a:rPr lang="en-US" b="1" dirty="0" smtClean="0">
                <a:solidFill>
                  <a:srgbClr val="66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66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-36767" y="3572198"/>
            <a:ext cx="2451312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Lateral Lemniscus</a:t>
            </a:r>
          </a:p>
          <a:p>
            <a:pPr algn="ctr"/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(from superior </a:t>
            </a:r>
            <a:r>
              <a:rPr lang="en-US" sz="1200" b="1" dirty="0" err="1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olivary</a:t>
            </a:r>
            <a:r>
              <a:rPr lang="en-US" sz="1200" b="1" dirty="0" smtClean="0">
                <a:solidFill>
                  <a:srgbClr val="FE8D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nucleus)</a:t>
            </a:r>
            <a:endParaRPr lang="en-US" sz="1200" b="1" dirty="0">
              <a:solidFill>
                <a:srgbClr val="FE8D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9794577" y="1324749"/>
            <a:ext cx="22181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  <a:effectLst>
                  <a:glow rad="762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Middle Cerebellar Peduncle</a:t>
            </a:r>
            <a:endParaRPr lang="en-US" b="1" dirty="0">
              <a:solidFill>
                <a:srgbClr val="FFC000"/>
              </a:solidFill>
              <a:effectLst>
                <a:glow rad="76200">
                  <a:schemeClr val="tx1"/>
                </a:glo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791259" y="856624"/>
            <a:ext cx="3403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Ventral </a:t>
            </a:r>
            <a:r>
              <a:rPr lang="en-US" b="1" dirty="0" err="1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SpinoCerebellar</a:t>
            </a:r>
            <a:r>
              <a:rPr lang="en-US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Tract</a:t>
            </a:r>
            <a:endParaRPr lang="en-US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632200" y="2446867"/>
            <a:ext cx="4868333" cy="3852333"/>
          </a:xfrm>
          <a:custGeom>
            <a:avLst/>
            <a:gdLst>
              <a:gd name="connsiteX0" fmla="*/ 2641600 w 4868333"/>
              <a:gd name="connsiteY0" fmla="*/ 457200 h 3852333"/>
              <a:gd name="connsiteX1" fmla="*/ 2387600 w 4868333"/>
              <a:gd name="connsiteY1" fmla="*/ 558800 h 3852333"/>
              <a:gd name="connsiteX2" fmla="*/ 2048933 w 4868333"/>
              <a:gd name="connsiteY2" fmla="*/ 651933 h 3852333"/>
              <a:gd name="connsiteX3" fmla="*/ 1778000 w 4868333"/>
              <a:gd name="connsiteY3" fmla="*/ 618066 h 3852333"/>
              <a:gd name="connsiteX4" fmla="*/ 1405467 w 4868333"/>
              <a:gd name="connsiteY4" fmla="*/ 474133 h 3852333"/>
              <a:gd name="connsiteX5" fmla="*/ 1058333 w 4868333"/>
              <a:gd name="connsiteY5" fmla="*/ 262466 h 3852333"/>
              <a:gd name="connsiteX6" fmla="*/ 889000 w 4868333"/>
              <a:gd name="connsiteY6" fmla="*/ 135466 h 3852333"/>
              <a:gd name="connsiteX7" fmla="*/ 778933 w 4868333"/>
              <a:gd name="connsiteY7" fmla="*/ 33866 h 3852333"/>
              <a:gd name="connsiteX8" fmla="*/ 694267 w 4868333"/>
              <a:gd name="connsiteY8" fmla="*/ 0 h 3852333"/>
              <a:gd name="connsiteX9" fmla="*/ 601133 w 4868333"/>
              <a:gd name="connsiteY9" fmla="*/ 0 h 3852333"/>
              <a:gd name="connsiteX10" fmla="*/ 533400 w 4868333"/>
              <a:gd name="connsiteY10" fmla="*/ 110066 h 3852333"/>
              <a:gd name="connsiteX11" fmla="*/ 491067 w 4868333"/>
              <a:gd name="connsiteY11" fmla="*/ 321733 h 3852333"/>
              <a:gd name="connsiteX12" fmla="*/ 440267 w 4868333"/>
              <a:gd name="connsiteY12" fmla="*/ 584200 h 3852333"/>
              <a:gd name="connsiteX13" fmla="*/ 372533 w 4868333"/>
              <a:gd name="connsiteY13" fmla="*/ 728133 h 3852333"/>
              <a:gd name="connsiteX14" fmla="*/ 211667 w 4868333"/>
              <a:gd name="connsiteY14" fmla="*/ 897466 h 3852333"/>
              <a:gd name="connsiteX15" fmla="*/ 76200 w 4868333"/>
              <a:gd name="connsiteY15" fmla="*/ 1049866 h 3852333"/>
              <a:gd name="connsiteX16" fmla="*/ 0 w 4868333"/>
              <a:gd name="connsiteY16" fmla="*/ 1227666 h 3852333"/>
              <a:gd name="connsiteX17" fmla="*/ 67733 w 4868333"/>
              <a:gd name="connsiteY17" fmla="*/ 1464733 h 3852333"/>
              <a:gd name="connsiteX18" fmla="*/ 160867 w 4868333"/>
              <a:gd name="connsiteY18" fmla="*/ 1735666 h 3852333"/>
              <a:gd name="connsiteX19" fmla="*/ 186267 w 4868333"/>
              <a:gd name="connsiteY19" fmla="*/ 1896533 h 3852333"/>
              <a:gd name="connsiteX20" fmla="*/ 211667 w 4868333"/>
              <a:gd name="connsiteY20" fmla="*/ 2040466 h 3852333"/>
              <a:gd name="connsiteX21" fmla="*/ 237067 w 4868333"/>
              <a:gd name="connsiteY21" fmla="*/ 2167466 h 3852333"/>
              <a:gd name="connsiteX22" fmla="*/ 279400 w 4868333"/>
              <a:gd name="connsiteY22" fmla="*/ 2243666 h 3852333"/>
              <a:gd name="connsiteX23" fmla="*/ 389467 w 4868333"/>
              <a:gd name="connsiteY23" fmla="*/ 2260600 h 3852333"/>
              <a:gd name="connsiteX24" fmla="*/ 482600 w 4868333"/>
              <a:gd name="connsiteY24" fmla="*/ 2252133 h 3852333"/>
              <a:gd name="connsiteX25" fmla="*/ 651933 w 4868333"/>
              <a:gd name="connsiteY25" fmla="*/ 2692400 h 3852333"/>
              <a:gd name="connsiteX26" fmla="*/ 863600 w 4868333"/>
              <a:gd name="connsiteY26" fmla="*/ 2878666 h 3852333"/>
              <a:gd name="connsiteX27" fmla="*/ 1032933 w 4868333"/>
              <a:gd name="connsiteY27" fmla="*/ 3039533 h 3852333"/>
              <a:gd name="connsiteX28" fmla="*/ 1397000 w 4868333"/>
              <a:gd name="connsiteY28" fmla="*/ 2768600 h 3852333"/>
              <a:gd name="connsiteX29" fmla="*/ 1642533 w 4868333"/>
              <a:gd name="connsiteY29" fmla="*/ 2887133 h 3852333"/>
              <a:gd name="connsiteX30" fmla="*/ 1955800 w 4868333"/>
              <a:gd name="connsiteY30" fmla="*/ 2836333 h 3852333"/>
              <a:gd name="connsiteX31" fmla="*/ 2133600 w 4868333"/>
              <a:gd name="connsiteY31" fmla="*/ 2599266 h 3852333"/>
              <a:gd name="connsiteX32" fmla="*/ 2099733 w 4868333"/>
              <a:gd name="connsiteY32" fmla="*/ 2370666 h 3852333"/>
              <a:gd name="connsiteX33" fmla="*/ 2015067 w 4868333"/>
              <a:gd name="connsiteY33" fmla="*/ 2201333 h 3852333"/>
              <a:gd name="connsiteX34" fmla="*/ 1744133 w 4868333"/>
              <a:gd name="connsiteY34" fmla="*/ 2057400 h 3852333"/>
              <a:gd name="connsiteX35" fmla="*/ 1413933 w 4868333"/>
              <a:gd name="connsiteY35" fmla="*/ 2032000 h 3852333"/>
              <a:gd name="connsiteX36" fmla="*/ 1202267 w 4868333"/>
              <a:gd name="connsiteY36" fmla="*/ 2116666 h 3852333"/>
              <a:gd name="connsiteX37" fmla="*/ 1126067 w 4868333"/>
              <a:gd name="connsiteY37" fmla="*/ 2286000 h 3852333"/>
              <a:gd name="connsiteX38" fmla="*/ 1168400 w 4868333"/>
              <a:gd name="connsiteY38" fmla="*/ 2624666 h 3852333"/>
              <a:gd name="connsiteX39" fmla="*/ 1346200 w 4868333"/>
              <a:gd name="connsiteY39" fmla="*/ 2819400 h 3852333"/>
              <a:gd name="connsiteX40" fmla="*/ 999067 w 4868333"/>
              <a:gd name="connsiteY40" fmla="*/ 3056466 h 3852333"/>
              <a:gd name="connsiteX41" fmla="*/ 1219200 w 4868333"/>
              <a:gd name="connsiteY41" fmla="*/ 3225800 h 3852333"/>
              <a:gd name="connsiteX42" fmla="*/ 1464733 w 4868333"/>
              <a:gd name="connsiteY42" fmla="*/ 3471333 h 3852333"/>
              <a:gd name="connsiteX43" fmla="*/ 1701800 w 4868333"/>
              <a:gd name="connsiteY43" fmla="*/ 3699933 h 3852333"/>
              <a:gd name="connsiteX44" fmla="*/ 1828800 w 4868333"/>
              <a:gd name="connsiteY44" fmla="*/ 3784600 h 3852333"/>
              <a:gd name="connsiteX45" fmla="*/ 2048933 w 4868333"/>
              <a:gd name="connsiteY45" fmla="*/ 3852333 h 3852333"/>
              <a:gd name="connsiteX46" fmla="*/ 2286000 w 4868333"/>
              <a:gd name="connsiteY46" fmla="*/ 3835400 h 3852333"/>
              <a:gd name="connsiteX47" fmla="*/ 2387600 w 4868333"/>
              <a:gd name="connsiteY47" fmla="*/ 3793066 h 3852333"/>
              <a:gd name="connsiteX48" fmla="*/ 2480733 w 4868333"/>
              <a:gd name="connsiteY48" fmla="*/ 3759200 h 3852333"/>
              <a:gd name="connsiteX49" fmla="*/ 2633133 w 4868333"/>
              <a:gd name="connsiteY49" fmla="*/ 3750733 h 3852333"/>
              <a:gd name="connsiteX50" fmla="*/ 2827867 w 4868333"/>
              <a:gd name="connsiteY50" fmla="*/ 3750733 h 3852333"/>
              <a:gd name="connsiteX51" fmla="*/ 3073400 w 4868333"/>
              <a:gd name="connsiteY51" fmla="*/ 3750733 h 3852333"/>
              <a:gd name="connsiteX52" fmla="*/ 3183467 w 4868333"/>
              <a:gd name="connsiteY52" fmla="*/ 3716866 h 3852333"/>
              <a:gd name="connsiteX53" fmla="*/ 3412067 w 4868333"/>
              <a:gd name="connsiteY53" fmla="*/ 3606800 h 3852333"/>
              <a:gd name="connsiteX54" fmla="*/ 3733800 w 4868333"/>
              <a:gd name="connsiteY54" fmla="*/ 3302000 h 3852333"/>
              <a:gd name="connsiteX55" fmla="*/ 3894667 w 4868333"/>
              <a:gd name="connsiteY55" fmla="*/ 3090333 h 3852333"/>
              <a:gd name="connsiteX56" fmla="*/ 3996267 w 4868333"/>
              <a:gd name="connsiteY56" fmla="*/ 2921000 h 3852333"/>
              <a:gd name="connsiteX57" fmla="*/ 4114800 w 4868333"/>
              <a:gd name="connsiteY57" fmla="*/ 2887133 h 3852333"/>
              <a:gd name="connsiteX58" fmla="*/ 4275667 w 4868333"/>
              <a:gd name="connsiteY58" fmla="*/ 2768600 h 3852333"/>
              <a:gd name="connsiteX59" fmla="*/ 4402667 w 4868333"/>
              <a:gd name="connsiteY59" fmla="*/ 2709333 h 3852333"/>
              <a:gd name="connsiteX60" fmla="*/ 4546600 w 4868333"/>
              <a:gd name="connsiteY60" fmla="*/ 2548466 h 3852333"/>
              <a:gd name="connsiteX61" fmla="*/ 4563533 w 4868333"/>
              <a:gd name="connsiteY61" fmla="*/ 2243666 h 3852333"/>
              <a:gd name="connsiteX62" fmla="*/ 3996267 w 4868333"/>
              <a:gd name="connsiteY62" fmla="*/ 2277533 h 3852333"/>
              <a:gd name="connsiteX63" fmla="*/ 3987800 w 4868333"/>
              <a:gd name="connsiteY63" fmla="*/ 2074333 h 3852333"/>
              <a:gd name="connsiteX64" fmla="*/ 4038600 w 4868333"/>
              <a:gd name="connsiteY64" fmla="*/ 1913466 h 3852333"/>
              <a:gd name="connsiteX65" fmla="*/ 3979333 w 4868333"/>
              <a:gd name="connsiteY65" fmla="*/ 1761066 h 3852333"/>
              <a:gd name="connsiteX66" fmla="*/ 3903133 w 4868333"/>
              <a:gd name="connsiteY66" fmla="*/ 1744133 h 3852333"/>
              <a:gd name="connsiteX67" fmla="*/ 3742267 w 4868333"/>
              <a:gd name="connsiteY67" fmla="*/ 1761066 h 3852333"/>
              <a:gd name="connsiteX68" fmla="*/ 3564467 w 4868333"/>
              <a:gd name="connsiteY68" fmla="*/ 1871133 h 3852333"/>
              <a:gd name="connsiteX69" fmla="*/ 3378200 w 4868333"/>
              <a:gd name="connsiteY69" fmla="*/ 1947333 h 3852333"/>
              <a:gd name="connsiteX70" fmla="*/ 3183467 w 4868333"/>
              <a:gd name="connsiteY70" fmla="*/ 2057400 h 3852333"/>
              <a:gd name="connsiteX71" fmla="*/ 2988733 w 4868333"/>
              <a:gd name="connsiteY71" fmla="*/ 2201333 h 3852333"/>
              <a:gd name="connsiteX72" fmla="*/ 2895600 w 4868333"/>
              <a:gd name="connsiteY72" fmla="*/ 2345266 h 3852333"/>
              <a:gd name="connsiteX73" fmla="*/ 2870200 w 4868333"/>
              <a:gd name="connsiteY73" fmla="*/ 2573866 h 3852333"/>
              <a:gd name="connsiteX74" fmla="*/ 2895600 w 4868333"/>
              <a:gd name="connsiteY74" fmla="*/ 2751666 h 3852333"/>
              <a:gd name="connsiteX75" fmla="*/ 2929467 w 4868333"/>
              <a:gd name="connsiteY75" fmla="*/ 2912533 h 3852333"/>
              <a:gd name="connsiteX76" fmla="*/ 2777067 w 4868333"/>
              <a:gd name="connsiteY76" fmla="*/ 2971800 h 3852333"/>
              <a:gd name="connsiteX77" fmla="*/ 2751667 w 4868333"/>
              <a:gd name="connsiteY77" fmla="*/ 3090333 h 3852333"/>
              <a:gd name="connsiteX78" fmla="*/ 2912533 w 4868333"/>
              <a:gd name="connsiteY78" fmla="*/ 3115733 h 3852333"/>
              <a:gd name="connsiteX79" fmla="*/ 3149600 w 4868333"/>
              <a:gd name="connsiteY79" fmla="*/ 3039533 h 3852333"/>
              <a:gd name="connsiteX80" fmla="*/ 3344333 w 4868333"/>
              <a:gd name="connsiteY80" fmla="*/ 3073400 h 3852333"/>
              <a:gd name="connsiteX81" fmla="*/ 3505200 w 4868333"/>
              <a:gd name="connsiteY81" fmla="*/ 3124200 h 3852333"/>
              <a:gd name="connsiteX82" fmla="*/ 3479800 w 4868333"/>
              <a:gd name="connsiteY82" fmla="*/ 3081866 h 3852333"/>
              <a:gd name="connsiteX83" fmla="*/ 3666067 w 4868333"/>
              <a:gd name="connsiteY83" fmla="*/ 2878666 h 3852333"/>
              <a:gd name="connsiteX84" fmla="*/ 3843867 w 4868333"/>
              <a:gd name="connsiteY84" fmla="*/ 2709333 h 3852333"/>
              <a:gd name="connsiteX85" fmla="*/ 3987800 w 4868333"/>
              <a:gd name="connsiteY85" fmla="*/ 2556933 h 3852333"/>
              <a:gd name="connsiteX86" fmla="*/ 3996267 w 4868333"/>
              <a:gd name="connsiteY86" fmla="*/ 2387600 h 3852333"/>
              <a:gd name="connsiteX87" fmla="*/ 3987800 w 4868333"/>
              <a:gd name="connsiteY87" fmla="*/ 2269066 h 3852333"/>
              <a:gd name="connsiteX88" fmla="*/ 4563533 w 4868333"/>
              <a:gd name="connsiteY88" fmla="*/ 2260600 h 3852333"/>
              <a:gd name="connsiteX89" fmla="*/ 4656667 w 4868333"/>
              <a:gd name="connsiteY89" fmla="*/ 2116666 h 3852333"/>
              <a:gd name="connsiteX90" fmla="*/ 4783667 w 4868333"/>
              <a:gd name="connsiteY90" fmla="*/ 1896533 h 3852333"/>
              <a:gd name="connsiteX91" fmla="*/ 4842933 w 4868333"/>
              <a:gd name="connsiteY91" fmla="*/ 1667933 h 3852333"/>
              <a:gd name="connsiteX92" fmla="*/ 4868333 w 4868333"/>
              <a:gd name="connsiteY92" fmla="*/ 1380066 h 3852333"/>
              <a:gd name="connsiteX93" fmla="*/ 4851400 w 4868333"/>
              <a:gd name="connsiteY93" fmla="*/ 1016000 h 3852333"/>
              <a:gd name="connsiteX94" fmla="*/ 4766733 w 4868333"/>
              <a:gd name="connsiteY94" fmla="*/ 753533 h 3852333"/>
              <a:gd name="connsiteX95" fmla="*/ 4699000 w 4868333"/>
              <a:gd name="connsiteY95" fmla="*/ 474133 h 3852333"/>
              <a:gd name="connsiteX96" fmla="*/ 4673600 w 4868333"/>
              <a:gd name="connsiteY96" fmla="*/ 381000 h 3852333"/>
              <a:gd name="connsiteX97" fmla="*/ 4580467 w 4868333"/>
              <a:gd name="connsiteY97" fmla="*/ 389466 h 3852333"/>
              <a:gd name="connsiteX98" fmla="*/ 4436533 w 4868333"/>
              <a:gd name="connsiteY98" fmla="*/ 448733 h 3852333"/>
              <a:gd name="connsiteX99" fmla="*/ 4360333 w 4868333"/>
              <a:gd name="connsiteY99" fmla="*/ 482600 h 3852333"/>
              <a:gd name="connsiteX100" fmla="*/ 4131733 w 4868333"/>
              <a:gd name="connsiteY100" fmla="*/ 643466 h 3852333"/>
              <a:gd name="connsiteX101" fmla="*/ 3801533 w 4868333"/>
              <a:gd name="connsiteY101" fmla="*/ 736600 h 3852333"/>
              <a:gd name="connsiteX102" fmla="*/ 3522133 w 4868333"/>
              <a:gd name="connsiteY102" fmla="*/ 762000 h 3852333"/>
              <a:gd name="connsiteX103" fmla="*/ 3149600 w 4868333"/>
              <a:gd name="connsiteY103" fmla="*/ 702733 h 3852333"/>
              <a:gd name="connsiteX104" fmla="*/ 2912533 w 4868333"/>
              <a:gd name="connsiteY104" fmla="*/ 643466 h 3852333"/>
              <a:gd name="connsiteX105" fmla="*/ 2810933 w 4868333"/>
              <a:gd name="connsiteY105" fmla="*/ 550333 h 3852333"/>
              <a:gd name="connsiteX106" fmla="*/ 2641600 w 4868333"/>
              <a:gd name="connsiteY106" fmla="*/ 457200 h 38523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</a:cxnLst>
            <a:rect l="l" t="t" r="r" b="b"/>
            <a:pathLst>
              <a:path w="4868333" h="3852333">
                <a:moveTo>
                  <a:pt x="2641600" y="457200"/>
                </a:moveTo>
                <a:lnTo>
                  <a:pt x="2387600" y="558800"/>
                </a:lnTo>
                <a:lnTo>
                  <a:pt x="2048933" y="651933"/>
                </a:lnTo>
                <a:lnTo>
                  <a:pt x="1778000" y="618066"/>
                </a:lnTo>
                <a:lnTo>
                  <a:pt x="1405467" y="474133"/>
                </a:lnTo>
                <a:lnTo>
                  <a:pt x="1058333" y="262466"/>
                </a:lnTo>
                <a:lnTo>
                  <a:pt x="889000" y="135466"/>
                </a:lnTo>
                <a:lnTo>
                  <a:pt x="778933" y="33866"/>
                </a:lnTo>
                <a:lnTo>
                  <a:pt x="694267" y="0"/>
                </a:lnTo>
                <a:lnTo>
                  <a:pt x="601133" y="0"/>
                </a:lnTo>
                <a:lnTo>
                  <a:pt x="533400" y="110066"/>
                </a:lnTo>
                <a:lnTo>
                  <a:pt x="491067" y="321733"/>
                </a:lnTo>
                <a:lnTo>
                  <a:pt x="440267" y="584200"/>
                </a:lnTo>
                <a:lnTo>
                  <a:pt x="372533" y="728133"/>
                </a:lnTo>
                <a:lnTo>
                  <a:pt x="211667" y="897466"/>
                </a:lnTo>
                <a:lnTo>
                  <a:pt x="76200" y="1049866"/>
                </a:lnTo>
                <a:lnTo>
                  <a:pt x="0" y="1227666"/>
                </a:lnTo>
                <a:lnTo>
                  <a:pt x="67733" y="1464733"/>
                </a:lnTo>
                <a:lnTo>
                  <a:pt x="160867" y="1735666"/>
                </a:lnTo>
                <a:lnTo>
                  <a:pt x="186267" y="1896533"/>
                </a:lnTo>
                <a:lnTo>
                  <a:pt x="211667" y="2040466"/>
                </a:lnTo>
                <a:lnTo>
                  <a:pt x="237067" y="2167466"/>
                </a:lnTo>
                <a:lnTo>
                  <a:pt x="279400" y="2243666"/>
                </a:lnTo>
                <a:lnTo>
                  <a:pt x="389467" y="2260600"/>
                </a:lnTo>
                <a:lnTo>
                  <a:pt x="482600" y="2252133"/>
                </a:lnTo>
                <a:lnTo>
                  <a:pt x="651933" y="2692400"/>
                </a:lnTo>
                <a:lnTo>
                  <a:pt x="863600" y="2878666"/>
                </a:lnTo>
                <a:lnTo>
                  <a:pt x="1032933" y="3039533"/>
                </a:lnTo>
                <a:lnTo>
                  <a:pt x="1397000" y="2768600"/>
                </a:lnTo>
                <a:lnTo>
                  <a:pt x="1642533" y="2887133"/>
                </a:lnTo>
                <a:lnTo>
                  <a:pt x="1955800" y="2836333"/>
                </a:lnTo>
                <a:lnTo>
                  <a:pt x="2133600" y="2599266"/>
                </a:lnTo>
                <a:lnTo>
                  <a:pt x="2099733" y="2370666"/>
                </a:lnTo>
                <a:lnTo>
                  <a:pt x="2015067" y="2201333"/>
                </a:lnTo>
                <a:lnTo>
                  <a:pt x="1744133" y="2057400"/>
                </a:lnTo>
                <a:lnTo>
                  <a:pt x="1413933" y="2032000"/>
                </a:lnTo>
                <a:lnTo>
                  <a:pt x="1202267" y="2116666"/>
                </a:lnTo>
                <a:lnTo>
                  <a:pt x="1126067" y="2286000"/>
                </a:lnTo>
                <a:lnTo>
                  <a:pt x="1168400" y="2624666"/>
                </a:lnTo>
                <a:lnTo>
                  <a:pt x="1346200" y="2819400"/>
                </a:lnTo>
                <a:lnTo>
                  <a:pt x="999067" y="3056466"/>
                </a:lnTo>
                <a:lnTo>
                  <a:pt x="1219200" y="3225800"/>
                </a:lnTo>
                <a:lnTo>
                  <a:pt x="1464733" y="3471333"/>
                </a:lnTo>
                <a:lnTo>
                  <a:pt x="1701800" y="3699933"/>
                </a:lnTo>
                <a:lnTo>
                  <a:pt x="1828800" y="3784600"/>
                </a:lnTo>
                <a:lnTo>
                  <a:pt x="2048933" y="3852333"/>
                </a:lnTo>
                <a:lnTo>
                  <a:pt x="2286000" y="3835400"/>
                </a:lnTo>
                <a:lnTo>
                  <a:pt x="2387600" y="3793066"/>
                </a:lnTo>
                <a:lnTo>
                  <a:pt x="2480733" y="3759200"/>
                </a:lnTo>
                <a:lnTo>
                  <a:pt x="2633133" y="3750733"/>
                </a:lnTo>
                <a:lnTo>
                  <a:pt x="2827867" y="3750733"/>
                </a:lnTo>
                <a:lnTo>
                  <a:pt x="3073400" y="3750733"/>
                </a:lnTo>
                <a:lnTo>
                  <a:pt x="3183467" y="3716866"/>
                </a:lnTo>
                <a:lnTo>
                  <a:pt x="3412067" y="3606800"/>
                </a:lnTo>
                <a:lnTo>
                  <a:pt x="3733800" y="3302000"/>
                </a:lnTo>
                <a:lnTo>
                  <a:pt x="3894667" y="3090333"/>
                </a:lnTo>
                <a:lnTo>
                  <a:pt x="3996267" y="2921000"/>
                </a:lnTo>
                <a:lnTo>
                  <a:pt x="4114800" y="2887133"/>
                </a:lnTo>
                <a:lnTo>
                  <a:pt x="4275667" y="2768600"/>
                </a:lnTo>
                <a:lnTo>
                  <a:pt x="4402667" y="2709333"/>
                </a:lnTo>
                <a:lnTo>
                  <a:pt x="4546600" y="2548466"/>
                </a:lnTo>
                <a:lnTo>
                  <a:pt x="4563533" y="2243666"/>
                </a:lnTo>
                <a:lnTo>
                  <a:pt x="3996267" y="2277533"/>
                </a:lnTo>
                <a:lnTo>
                  <a:pt x="3987800" y="2074333"/>
                </a:lnTo>
                <a:lnTo>
                  <a:pt x="4038600" y="1913466"/>
                </a:lnTo>
                <a:lnTo>
                  <a:pt x="3979333" y="1761066"/>
                </a:lnTo>
                <a:lnTo>
                  <a:pt x="3903133" y="1744133"/>
                </a:lnTo>
                <a:lnTo>
                  <a:pt x="3742267" y="1761066"/>
                </a:lnTo>
                <a:lnTo>
                  <a:pt x="3564467" y="1871133"/>
                </a:lnTo>
                <a:lnTo>
                  <a:pt x="3378200" y="1947333"/>
                </a:lnTo>
                <a:lnTo>
                  <a:pt x="3183467" y="2057400"/>
                </a:lnTo>
                <a:lnTo>
                  <a:pt x="2988733" y="2201333"/>
                </a:lnTo>
                <a:lnTo>
                  <a:pt x="2895600" y="2345266"/>
                </a:lnTo>
                <a:lnTo>
                  <a:pt x="2870200" y="2573866"/>
                </a:lnTo>
                <a:lnTo>
                  <a:pt x="2895600" y="2751666"/>
                </a:lnTo>
                <a:lnTo>
                  <a:pt x="2929467" y="2912533"/>
                </a:lnTo>
                <a:lnTo>
                  <a:pt x="2777067" y="2971800"/>
                </a:lnTo>
                <a:lnTo>
                  <a:pt x="2751667" y="3090333"/>
                </a:lnTo>
                <a:lnTo>
                  <a:pt x="2912533" y="3115733"/>
                </a:lnTo>
                <a:lnTo>
                  <a:pt x="3149600" y="3039533"/>
                </a:lnTo>
                <a:lnTo>
                  <a:pt x="3344333" y="3073400"/>
                </a:lnTo>
                <a:lnTo>
                  <a:pt x="3505200" y="3124200"/>
                </a:lnTo>
                <a:lnTo>
                  <a:pt x="3479800" y="3081866"/>
                </a:lnTo>
                <a:lnTo>
                  <a:pt x="3666067" y="2878666"/>
                </a:lnTo>
                <a:lnTo>
                  <a:pt x="3843867" y="2709333"/>
                </a:lnTo>
                <a:lnTo>
                  <a:pt x="3987800" y="2556933"/>
                </a:lnTo>
                <a:lnTo>
                  <a:pt x="3996267" y="2387600"/>
                </a:lnTo>
                <a:lnTo>
                  <a:pt x="3987800" y="2269066"/>
                </a:lnTo>
                <a:lnTo>
                  <a:pt x="4563533" y="2260600"/>
                </a:lnTo>
                <a:lnTo>
                  <a:pt x="4656667" y="2116666"/>
                </a:lnTo>
                <a:lnTo>
                  <a:pt x="4783667" y="1896533"/>
                </a:lnTo>
                <a:lnTo>
                  <a:pt x="4842933" y="1667933"/>
                </a:lnTo>
                <a:lnTo>
                  <a:pt x="4868333" y="1380066"/>
                </a:lnTo>
                <a:lnTo>
                  <a:pt x="4851400" y="1016000"/>
                </a:lnTo>
                <a:lnTo>
                  <a:pt x="4766733" y="753533"/>
                </a:lnTo>
                <a:lnTo>
                  <a:pt x="4699000" y="474133"/>
                </a:lnTo>
                <a:lnTo>
                  <a:pt x="4673600" y="381000"/>
                </a:lnTo>
                <a:lnTo>
                  <a:pt x="4580467" y="389466"/>
                </a:lnTo>
                <a:lnTo>
                  <a:pt x="4436533" y="448733"/>
                </a:lnTo>
                <a:lnTo>
                  <a:pt x="4360333" y="482600"/>
                </a:lnTo>
                <a:lnTo>
                  <a:pt x="4131733" y="643466"/>
                </a:lnTo>
                <a:lnTo>
                  <a:pt x="3801533" y="736600"/>
                </a:lnTo>
                <a:lnTo>
                  <a:pt x="3522133" y="762000"/>
                </a:lnTo>
                <a:lnTo>
                  <a:pt x="3149600" y="702733"/>
                </a:lnTo>
                <a:lnTo>
                  <a:pt x="2912533" y="643466"/>
                </a:lnTo>
                <a:lnTo>
                  <a:pt x="2810933" y="550333"/>
                </a:lnTo>
                <a:lnTo>
                  <a:pt x="2641600" y="45720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9" name="Group 28"/>
          <p:cNvGrpSpPr/>
          <p:nvPr/>
        </p:nvGrpSpPr>
        <p:grpSpPr>
          <a:xfrm>
            <a:off x="4718304" y="4206240"/>
            <a:ext cx="2935224" cy="1344168"/>
            <a:chOff x="4718304" y="4206240"/>
            <a:chExt cx="2935224" cy="1344168"/>
          </a:xfrm>
        </p:grpSpPr>
        <p:sp>
          <p:nvSpPr>
            <p:cNvPr id="27" name="Freeform 26"/>
            <p:cNvSpPr/>
            <p:nvPr/>
          </p:nvSpPr>
          <p:spPr>
            <a:xfrm>
              <a:off x="4718304" y="4480560"/>
              <a:ext cx="1024128" cy="822960"/>
            </a:xfrm>
            <a:custGeom>
              <a:avLst/>
              <a:gdLst>
                <a:gd name="connsiteX0" fmla="*/ 850392 w 1024128"/>
                <a:gd name="connsiteY0" fmla="*/ 118872 h 822960"/>
                <a:gd name="connsiteX1" fmla="*/ 658368 w 1024128"/>
                <a:gd name="connsiteY1" fmla="*/ 27432 h 822960"/>
                <a:gd name="connsiteX2" fmla="*/ 411480 w 1024128"/>
                <a:gd name="connsiteY2" fmla="*/ 0 h 822960"/>
                <a:gd name="connsiteX3" fmla="*/ 201168 w 1024128"/>
                <a:gd name="connsiteY3" fmla="*/ 36576 h 822960"/>
                <a:gd name="connsiteX4" fmla="*/ 73152 w 1024128"/>
                <a:gd name="connsiteY4" fmla="*/ 118872 h 822960"/>
                <a:gd name="connsiteX5" fmla="*/ 9144 w 1024128"/>
                <a:gd name="connsiteY5" fmla="*/ 292608 h 822960"/>
                <a:gd name="connsiteX6" fmla="*/ 0 w 1024128"/>
                <a:gd name="connsiteY6" fmla="*/ 466344 h 822960"/>
                <a:gd name="connsiteX7" fmla="*/ 73152 w 1024128"/>
                <a:gd name="connsiteY7" fmla="*/ 640080 h 822960"/>
                <a:gd name="connsiteX8" fmla="*/ 237744 w 1024128"/>
                <a:gd name="connsiteY8" fmla="*/ 758952 h 822960"/>
                <a:gd name="connsiteX9" fmla="*/ 521208 w 1024128"/>
                <a:gd name="connsiteY9" fmla="*/ 804672 h 822960"/>
                <a:gd name="connsiteX10" fmla="*/ 749808 w 1024128"/>
                <a:gd name="connsiteY10" fmla="*/ 822960 h 822960"/>
                <a:gd name="connsiteX11" fmla="*/ 905256 w 1024128"/>
                <a:gd name="connsiteY11" fmla="*/ 722376 h 822960"/>
                <a:gd name="connsiteX12" fmla="*/ 1005840 w 1024128"/>
                <a:gd name="connsiteY12" fmla="*/ 576072 h 822960"/>
                <a:gd name="connsiteX13" fmla="*/ 1024128 w 1024128"/>
                <a:gd name="connsiteY13" fmla="*/ 393192 h 822960"/>
                <a:gd name="connsiteX14" fmla="*/ 978408 w 1024128"/>
                <a:gd name="connsiteY14" fmla="*/ 265176 h 822960"/>
                <a:gd name="connsiteX15" fmla="*/ 850392 w 1024128"/>
                <a:gd name="connsiteY15" fmla="*/ 118872 h 8229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1024128" h="822960">
                  <a:moveTo>
                    <a:pt x="850392" y="118872"/>
                  </a:moveTo>
                  <a:lnTo>
                    <a:pt x="658368" y="27432"/>
                  </a:lnTo>
                  <a:lnTo>
                    <a:pt x="411480" y="0"/>
                  </a:lnTo>
                  <a:lnTo>
                    <a:pt x="201168" y="36576"/>
                  </a:lnTo>
                  <a:lnTo>
                    <a:pt x="73152" y="118872"/>
                  </a:lnTo>
                  <a:lnTo>
                    <a:pt x="9144" y="292608"/>
                  </a:lnTo>
                  <a:lnTo>
                    <a:pt x="0" y="466344"/>
                  </a:lnTo>
                  <a:lnTo>
                    <a:pt x="73152" y="640080"/>
                  </a:lnTo>
                  <a:lnTo>
                    <a:pt x="237744" y="758952"/>
                  </a:lnTo>
                  <a:lnTo>
                    <a:pt x="521208" y="804672"/>
                  </a:lnTo>
                  <a:lnTo>
                    <a:pt x="749808" y="822960"/>
                  </a:lnTo>
                  <a:lnTo>
                    <a:pt x="905256" y="722376"/>
                  </a:lnTo>
                  <a:lnTo>
                    <a:pt x="1005840" y="576072"/>
                  </a:lnTo>
                  <a:lnTo>
                    <a:pt x="1024128" y="393192"/>
                  </a:lnTo>
                  <a:lnTo>
                    <a:pt x="978408" y="265176"/>
                  </a:lnTo>
                  <a:lnTo>
                    <a:pt x="850392" y="118872"/>
                  </a:ln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508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 27"/>
            <p:cNvSpPr/>
            <p:nvPr/>
          </p:nvSpPr>
          <p:spPr>
            <a:xfrm>
              <a:off x="6373368" y="4206240"/>
              <a:ext cx="1280160" cy="1344168"/>
            </a:xfrm>
            <a:custGeom>
              <a:avLst/>
              <a:gdLst>
                <a:gd name="connsiteX0" fmla="*/ 603504 w 1280160"/>
                <a:gd name="connsiteY0" fmla="*/ 219456 h 1344168"/>
                <a:gd name="connsiteX1" fmla="*/ 338328 w 1280160"/>
                <a:gd name="connsiteY1" fmla="*/ 365760 h 1344168"/>
                <a:gd name="connsiteX2" fmla="*/ 192024 w 1280160"/>
                <a:gd name="connsiteY2" fmla="*/ 530352 h 1344168"/>
                <a:gd name="connsiteX3" fmla="*/ 109728 w 1280160"/>
                <a:gd name="connsiteY3" fmla="*/ 685800 h 1344168"/>
                <a:gd name="connsiteX4" fmla="*/ 91440 w 1280160"/>
                <a:gd name="connsiteY4" fmla="*/ 877824 h 1344168"/>
                <a:gd name="connsiteX5" fmla="*/ 146304 w 1280160"/>
                <a:gd name="connsiteY5" fmla="*/ 1088136 h 1344168"/>
                <a:gd name="connsiteX6" fmla="*/ 137160 w 1280160"/>
                <a:gd name="connsiteY6" fmla="*/ 1152144 h 1344168"/>
                <a:gd name="connsiteX7" fmla="*/ 36576 w 1280160"/>
                <a:gd name="connsiteY7" fmla="*/ 1234440 h 1344168"/>
                <a:gd name="connsiteX8" fmla="*/ 0 w 1280160"/>
                <a:gd name="connsiteY8" fmla="*/ 1307592 h 1344168"/>
                <a:gd name="connsiteX9" fmla="*/ 64008 w 1280160"/>
                <a:gd name="connsiteY9" fmla="*/ 1344168 h 1344168"/>
                <a:gd name="connsiteX10" fmla="*/ 301752 w 1280160"/>
                <a:gd name="connsiteY10" fmla="*/ 1307592 h 1344168"/>
                <a:gd name="connsiteX11" fmla="*/ 457200 w 1280160"/>
                <a:gd name="connsiteY11" fmla="*/ 1289304 h 1344168"/>
                <a:gd name="connsiteX12" fmla="*/ 594360 w 1280160"/>
                <a:gd name="connsiteY12" fmla="*/ 1316736 h 1344168"/>
                <a:gd name="connsiteX13" fmla="*/ 758952 w 1280160"/>
                <a:gd name="connsiteY13" fmla="*/ 1298448 h 1344168"/>
                <a:gd name="connsiteX14" fmla="*/ 1005840 w 1280160"/>
                <a:gd name="connsiteY14" fmla="*/ 1097280 h 1344168"/>
                <a:gd name="connsiteX15" fmla="*/ 1188720 w 1280160"/>
                <a:gd name="connsiteY15" fmla="*/ 868680 h 1344168"/>
                <a:gd name="connsiteX16" fmla="*/ 1243584 w 1280160"/>
                <a:gd name="connsiteY16" fmla="*/ 749808 h 1344168"/>
                <a:gd name="connsiteX17" fmla="*/ 1252728 w 1280160"/>
                <a:gd name="connsiteY17" fmla="*/ 585216 h 1344168"/>
                <a:gd name="connsiteX18" fmla="*/ 1243584 w 1280160"/>
                <a:gd name="connsiteY18" fmla="*/ 420624 h 1344168"/>
                <a:gd name="connsiteX19" fmla="*/ 1280160 w 1280160"/>
                <a:gd name="connsiteY19" fmla="*/ 292608 h 1344168"/>
                <a:gd name="connsiteX20" fmla="*/ 1280160 w 1280160"/>
                <a:gd name="connsiteY20" fmla="*/ 192024 h 1344168"/>
                <a:gd name="connsiteX21" fmla="*/ 1280160 w 1280160"/>
                <a:gd name="connsiteY21" fmla="*/ 91440 h 1344168"/>
                <a:gd name="connsiteX22" fmla="*/ 1271016 w 1280160"/>
                <a:gd name="connsiteY22" fmla="*/ 18288 h 1344168"/>
                <a:gd name="connsiteX23" fmla="*/ 1197864 w 1280160"/>
                <a:gd name="connsiteY23" fmla="*/ 0 h 1344168"/>
                <a:gd name="connsiteX24" fmla="*/ 1033272 w 1280160"/>
                <a:gd name="connsiteY24" fmla="*/ 9144 h 1344168"/>
                <a:gd name="connsiteX25" fmla="*/ 841248 w 1280160"/>
                <a:gd name="connsiteY25" fmla="*/ 100584 h 1344168"/>
                <a:gd name="connsiteX26" fmla="*/ 667512 w 1280160"/>
                <a:gd name="connsiteY26" fmla="*/ 192024 h 1344168"/>
                <a:gd name="connsiteX27" fmla="*/ 603504 w 1280160"/>
                <a:gd name="connsiteY27" fmla="*/ 219456 h 13441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280160" h="1344168">
                  <a:moveTo>
                    <a:pt x="603504" y="219456"/>
                  </a:moveTo>
                  <a:lnTo>
                    <a:pt x="338328" y="365760"/>
                  </a:lnTo>
                  <a:lnTo>
                    <a:pt x="192024" y="530352"/>
                  </a:lnTo>
                  <a:lnTo>
                    <a:pt x="109728" y="685800"/>
                  </a:lnTo>
                  <a:lnTo>
                    <a:pt x="91440" y="877824"/>
                  </a:lnTo>
                  <a:lnTo>
                    <a:pt x="146304" y="1088136"/>
                  </a:lnTo>
                  <a:lnTo>
                    <a:pt x="137160" y="1152144"/>
                  </a:lnTo>
                  <a:lnTo>
                    <a:pt x="36576" y="1234440"/>
                  </a:lnTo>
                  <a:lnTo>
                    <a:pt x="0" y="1307592"/>
                  </a:lnTo>
                  <a:lnTo>
                    <a:pt x="64008" y="1344168"/>
                  </a:lnTo>
                  <a:lnTo>
                    <a:pt x="301752" y="1307592"/>
                  </a:lnTo>
                  <a:lnTo>
                    <a:pt x="457200" y="1289304"/>
                  </a:lnTo>
                  <a:lnTo>
                    <a:pt x="594360" y="1316736"/>
                  </a:lnTo>
                  <a:lnTo>
                    <a:pt x="758952" y="1298448"/>
                  </a:lnTo>
                  <a:lnTo>
                    <a:pt x="1005840" y="1097280"/>
                  </a:lnTo>
                  <a:lnTo>
                    <a:pt x="1188720" y="868680"/>
                  </a:lnTo>
                  <a:lnTo>
                    <a:pt x="1243584" y="749808"/>
                  </a:lnTo>
                  <a:lnTo>
                    <a:pt x="1252728" y="585216"/>
                  </a:lnTo>
                  <a:lnTo>
                    <a:pt x="1243584" y="420624"/>
                  </a:lnTo>
                  <a:lnTo>
                    <a:pt x="1280160" y="292608"/>
                  </a:lnTo>
                  <a:lnTo>
                    <a:pt x="1280160" y="192024"/>
                  </a:lnTo>
                  <a:lnTo>
                    <a:pt x="1280160" y="91440"/>
                  </a:lnTo>
                  <a:lnTo>
                    <a:pt x="1271016" y="18288"/>
                  </a:lnTo>
                  <a:lnTo>
                    <a:pt x="1197864" y="0"/>
                  </a:lnTo>
                  <a:lnTo>
                    <a:pt x="1033272" y="9144"/>
                  </a:lnTo>
                  <a:lnTo>
                    <a:pt x="841248" y="100584"/>
                  </a:lnTo>
                  <a:lnTo>
                    <a:pt x="667512" y="192024"/>
                  </a:lnTo>
                  <a:lnTo>
                    <a:pt x="603504" y="219456"/>
                  </a:lnTo>
                  <a:close/>
                </a:path>
              </a:pathLst>
            </a:custGeom>
            <a:solidFill>
              <a:schemeClr val="accent1">
                <a:alpha val="1000"/>
              </a:schemeClr>
            </a:solidFill>
            <a:ln w="50800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>
            <a:off x="6976872" y="1399032"/>
            <a:ext cx="3319272" cy="4736592"/>
          </a:xfrm>
          <a:custGeom>
            <a:avLst/>
            <a:gdLst>
              <a:gd name="connsiteX0" fmla="*/ 2212848 w 3319272"/>
              <a:gd name="connsiteY0" fmla="*/ 27432 h 4736592"/>
              <a:gd name="connsiteX1" fmla="*/ 1993392 w 3319272"/>
              <a:gd name="connsiteY1" fmla="*/ 292608 h 4736592"/>
              <a:gd name="connsiteX2" fmla="*/ 1847088 w 3319272"/>
              <a:gd name="connsiteY2" fmla="*/ 438912 h 4736592"/>
              <a:gd name="connsiteX3" fmla="*/ 1819656 w 3319272"/>
              <a:gd name="connsiteY3" fmla="*/ 731520 h 4736592"/>
              <a:gd name="connsiteX4" fmla="*/ 1883664 w 3319272"/>
              <a:gd name="connsiteY4" fmla="*/ 1005840 h 4736592"/>
              <a:gd name="connsiteX5" fmla="*/ 1801368 w 3319272"/>
              <a:gd name="connsiteY5" fmla="*/ 1188720 h 4736592"/>
              <a:gd name="connsiteX6" fmla="*/ 1581912 w 3319272"/>
              <a:gd name="connsiteY6" fmla="*/ 1380744 h 4736592"/>
              <a:gd name="connsiteX7" fmla="*/ 1435608 w 3319272"/>
              <a:gd name="connsiteY7" fmla="*/ 1463040 h 4736592"/>
              <a:gd name="connsiteX8" fmla="*/ 1389888 w 3319272"/>
              <a:gd name="connsiteY8" fmla="*/ 1536192 h 4736592"/>
              <a:gd name="connsiteX9" fmla="*/ 1417320 w 3319272"/>
              <a:gd name="connsiteY9" fmla="*/ 1728216 h 4736592"/>
              <a:gd name="connsiteX10" fmla="*/ 1463040 w 3319272"/>
              <a:gd name="connsiteY10" fmla="*/ 1856232 h 4736592"/>
              <a:gd name="connsiteX11" fmla="*/ 1517904 w 3319272"/>
              <a:gd name="connsiteY11" fmla="*/ 2185416 h 4736592"/>
              <a:gd name="connsiteX12" fmla="*/ 1499616 w 3319272"/>
              <a:gd name="connsiteY12" fmla="*/ 2688336 h 4736592"/>
              <a:gd name="connsiteX13" fmla="*/ 1389888 w 3319272"/>
              <a:gd name="connsiteY13" fmla="*/ 3063240 h 4736592"/>
              <a:gd name="connsiteX14" fmla="*/ 1261872 w 3319272"/>
              <a:gd name="connsiteY14" fmla="*/ 3300984 h 4736592"/>
              <a:gd name="connsiteX15" fmla="*/ 1225296 w 3319272"/>
              <a:gd name="connsiteY15" fmla="*/ 3383280 h 4736592"/>
              <a:gd name="connsiteX16" fmla="*/ 1225296 w 3319272"/>
              <a:gd name="connsiteY16" fmla="*/ 3547872 h 4736592"/>
              <a:gd name="connsiteX17" fmla="*/ 1161288 w 3319272"/>
              <a:gd name="connsiteY17" fmla="*/ 3666744 h 4736592"/>
              <a:gd name="connsiteX18" fmla="*/ 1024128 w 3319272"/>
              <a:gd name="connsiteY18" fmla="*/ 3767328 h 4736592"/>
              <a:gd name="connsiteX19" fmla="*/ 804672 w 3319272"/>
              <a:gd name="connsiteY19" fmla="*/ 3904488 h 4736592"/>
              <a:gd name="connsiteX20" fmla="*/ 676656 w 3319272"/>
              <a:gd name="connsiteY20" fmla="*/ 3941064 h 4736592"/>
              <a:gd name="connsiteX21" fmla="*/ 621792 w 3319272"/>
              <a:gd name="connsiteY21" fmla="*/ 4078224 h 4736592"/>
              <a:gd name="connsiteX22" fmla="*/ 475488 w 3319272"/>
              <a:gd name="connsiteY22" fmla="*/ 4270248 h 4736592"/>
              <a:gd name="connsiteX23" fmla="*/ 292608 w 3319272"/>
              <a:gd name="connsiteY23" fmla="*/ 4453128 h 4736592"/>
              <a:gd name="connsiteX24" fmla="*/ 118872 w 3319272"/>
              <a:gd name="connsiteY24" fmla="*/ 4572000 h 4736592"/>
              <a:gd name="connsiteX25" fmla="*/ 0 w 3319272"/>
              <a:gd name="connsiteY25" fmla="*/ 4736592 h 4736592"/>
              <a:gd name="connsiteX26" fmla="*/ 521208 w 3319272"/>
              <a:gd name="connsiteY26" fmla="*/ 4453128 h 4736592"/>
              <a:gd name="connsiteX27" fmla="*/ 667512 w 3319272"/>
              <a:gd name="connsiteY27" fmla="*/ 4334256 h 4736592"/>
              <a:gd name="connsiteX28" fmla="*/ 804672 w 3319272"/>
              <a:gd name="connsiteY28" fmla="*/ 4251960 h 4736592"/>
              <a:gd name="connsiteX29" fmla="*/ 1152144 w 3319272"/>
              <a:gd name="connsiteY29" fmla="*/ 4133088 h 4736592"/>
              <a:gd name="connsiteX30" fmla="*/ 1563624 w 3319272"/>
              <a:gd name="connsiteY30" fmla="*/ 3913632 h 4736592"/>
              <a:gd name="connsiteX31" fmla="*/ 1883664 w 3319272"/>
              <a:gd name="connsiteY31" fmla="*/ 3621024 h 4736592"/>
              <a:gd name="connsiteX32" fmla="*/ 2066544 w 3319272"/>
              <a:gd name="connsiteY32" fmla="*/ 3374136 h 4736592"/>
              <a:gd name="connsiteX33" fmla="*/ 2176272 w 3319272"/>
              <a:gd name="connsiteY33" fmla="*/ 3127248 h 4736592"/>
              <a:gd name="connsiteX34" fmla="*/ 2350008 w 3319272"/>
              <a:gd name="connsiteY34" fmla="*/ 2999232 h 4736592"/>
              <a:gd name="connsiteX35" fmla="*/ 2642616 w 3319272"/>
              <a:gd name="connsiteY35" fmla="*/ 2926080 h 4736592"/>
              <a:gd name="connsiteX36" fmla="*/ 2980944 w 3319272"/>
              <a:gd name="connsiteY36" fmla="*/ 2788920 h 4736592"/>
              <a:gd name="connsiteX37" fmla="*/ 3209544 w 3319272"/>
              <a:gd name="connsiteY37" fmla="*/ 2660904 h 4736592"/>
              <a:gd name="connsiteX38" fmla="*/ 3319272 w 3319272"/>
              <a:gd name="connsiteY38" fmla="*/ 2551176 h 4736592"/>
              <a:gd name="connsiteX39" fmla="*/ 3136392 w 3319272"/>
              <a:gd name="connsiteY39" fmla="*/ 2313432 h 4736592"/>
              <a:gd name="connsiteX40" fmla="*/ 3118104 w 3319272"/>
              <a:gd name="connsiteY40" fmla="*/ 1911096 h 4736592"/>
              <a:gd name="connsiteX41" fmla="*/ 2862072 w 3319272"/>
              <a:gd name="connsiteY41" fmla="*/ 1426464 h 4736592"/>
              <a:gd name="connsiteX42" fmla="*/ 2724912 w 3319272"/>
              <a:gd name="connsiteY42" fmla="*/ 1051560 h 4736592"/>
              <a:gd name="connsiteX43" fmla="*/ 2514600 w 3319272"/>
              <a:gd name="connsiteY43" fmla="*/ 585216 h 4736592"/>
              <a:gd name="connsiteX44" fmla="*/ 2368296 w 3319272"/>
              <a:gd name="connsiteY44" fmla="*/ 192024 h 4736592"/>
              <a:gd name="connsiteX45" fmla="*/ 2377440 w 3319272"/>
              <a:gd name="connsiteY45" fmla="*/ 0 h 4736592"/>
              <a:gd name="connsiteX46" fmla="*/ 2212848 w 3319272"/>
              <a:gd name="connsiteY46" fmla="*/ 27432 h 47365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3319272" h="4736592">
                <a:moveTo>
                  <a:pt x="2212848" y="27432"/>
                </a:moveTo>
                <a:lnTo>
                  <a:pt x="1993392" y="292608"/>
                </a:lnTo>
                <a:lnTo>
                  <a:pt x="1847088" y="438912"/>
                </a:lnTo>
                <a:lnTo>
                  <a:pt x="1819656" y="731520"/>
                </a:lnTo>
                <a:lnTo>
                  <a:pt x="1883664" y="1005840"/>
                </a:lnTo>
                <a:lnTo>
                  <a:pt x="1801368" y="1188720"/>
                </a:lnTo>
                <a:lnTo>
                  <a:pt x="1581912" y="1380744"/>
                </a:lnTo>
                <a:lnTo>
                  <a:pt x="1435608" y="1463040"/>
                </a:lnTo>
                <a:lnTo>
                  <a:pt x="1389888" y="1536192"/>
                </a:lnTo>
                <a:lnTo>
                  <a:pt x="1417320" y="1728216"/>
                </a:lnTo>
                <a:lnTo>
                  <a:pt x="1463040" y="1856232"/>
                </a:lnTo>
                <a:lnTo>
                  <a:pt x="1517904" y="2185416"/>
                </a:lnTo>
                <a:lnTo>
                  <a:pt x="1499616" y="2688336"/>
                </a:lnTo>
                <a:lnTo>
                  <a:pt x="1389888" y="3063240"/>
                </a:lnTo>
                <a:lnTo>
                  <a:pt x="1261872" y="3300984"/>
                </a:lnTo>
                <a:lnTo>
                  <a:pt x="1225296" y="3383280"/>
                </a:lnTo>
                <a:lnTo>
                  <a:pt x="1225296" y="3547872"/>
                </a:lnTo>
                <a:lnTo>
                  <a:pt x="1161288" y="3666744"/>
                </a:lnTo>
                <a:lnTo>
                  <a:pt x="1024128" y="3767328"/>
                </a:lnTo>
                <a:lnTo>
                  <a:pt x="804672" y="3904488"/>
                </a:lnTo>
                <a:lnTo>
                  <a:pt x="676656" y="3941064"/>
                </a:lnTo>
                <a:lnTo>
                  <a:pt x="621792" y="4078224"/>
                </a:lnTo>
                <a:lnTo>
                  <a:pt x="475488" y="4270248"/>
                </a:lnTo>
                <a:lnTo>
                  <a:pt x="292608" y="4453128"/>
                </a:lnTo>
                <a:lnTo>
                  <a:pt x="118872" y="4572000"/>
                </a:lnTo>
                <a:lnTo>
                  <a:pt x="0" y="4736592"/>
                </a:lnTo>
                <a:lnTo>
                  <a:pt x="521208" y="4453128"/>
                </a:lnTo>
                <a:lnTo>
                  <a:pt x="667512" y="4334256"/>
                </a:lnTo>
                <a:lnTo>
                  <a:pt x="804672" y="4251960"/>
                </a:lnTo>
                <a:lnTo>
                  <a:pt x="1152144" y="4133088"/>
                </a:lnTo>
                <a:lnTo>
                  <a:pt x="1563624" y="3913632"/>
                </a:lnTo>
                <a:lnTo>
                  <a:pt x="1883664" y="3621024"/>
                </a:lnTo>
                <a:lnTo>
                  <a:pt x="2066544" y="3374136"/>
                </a:lnTo>
                <a:lnTo>
                  <a:pt x="2176272" y="3127248"/>
                </a:lnTo>
                <a:lnTo>
                  <a:pt x="2350008" y="2999232"/>
                </a:lnTo>
                <a:lnTo>
                  <a:pt x="2642616" y="2926080"/>
                </a:lnTo>
                <a:lnTo>
                  <a:pt x="2980944" y="2788920"/>
                </a:lnTo>
                <a:lnTo>
                  <a:pt x="3209544" y="2660904"/>
                </a:lnTo>
                <a:lnTo>
                  <a:pt x="3319272" y="2551176"/>
                </a:lnTo>
                <a:lnTo>
                  <a:pt x="3136392" y="2313432"/>
                </a:lnTo>
                <a:lnTo>
                  <a:pt x="3118104" y="1911096"/>
                </a:lnTo>
                <a:lnTo>
                  <a:pt x="2862072" y="1426464"/>
                </a:lnTo>
                <a:lnTo>
                  <a:pt x="2724912" y="1051560"/>
                </a:lnTo>
                <a:lnTo>
                  <a:pt x="2514600" y="585216"/>
                </a:lnTo>
                <a:lnTo>
                  <a:pt x="2368296" y="192024"/>
                </a:lnTo>
                <a:lnTo>
                  <a:pt x="2377440" y="0"/>
                </a:lnTo>
                <a:lnTo>
                  <a:pt x="2212848" y="27432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635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636008" y="2404872"/>
            <a:ext cx="5592790" cy="3671960"/>
            <a:chOff x="4636008" y="2404872"/>
            <a:chExt cx="5592790" cy="3671960"/>
          </a:xfrm>
        </p:grpSpPr>
        <p:sp>
          <p:nvSpPr>
            <p:cNvPr id="12" name="TextBox 11"/>
            <p:cNvSpPr txBox="1"/>
            <p:nvPr/>
          </p:nvSpPr>
          <p:spPr>
            <a:xfrm>
              <a:off x="8607841" y="5707500"/>
              <a:ext cx="162095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accent1">
                      <a:lumMod val="40000"/>
                      <a:lumOff val="60000"/>
                    </a:schemeClr>
                  </a:solidFill>
                  <a:effectLst>
                    <a:glow rad="127000">
                      <a:schemeClr val="tx1"/>
                    </a:glo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Pontine Gray</a:t>
              </a:r>
              <a:endParaRPr lang="en-US" b="1" dirty="0"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glow rad="127000">
                    <a:schemeClr val="tx1"/>
                  </a:glo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4636008" y="2404872"/>
              <a:ext cx="4782312" cy="3227832"/>
              <a:chOff x="4636008" y="2404872"/>
              <a:chExt cx="4782312" cy="3227832"/>
            </a:xfrm>
          </p:grpSpPr>
          <p:sp>
            <p:nvSpPr>
              <p:cNvPr id="14" name="Freeform 13"/>
              <p:cNvSpPr/>
              <p:nvPr/>
            </p:nvSpPr>
            <p:spPr>
              <a:xfrm>
                <a:off x="4919472" y="2404872"/>
                <a:ext cx="4498848" cy="1792761"/>
              </a:xfrm>
              <a:custGeom>
                <a:avLst/>
                <a:gdLst>
                  <a:gd name="connsiteX0" fmla="*/ 0 w 4498848"/>
                  <a:gd name="connsiteY0" fmla="*/ 1773936 h 1792761"/>
                  <a:gd name="connsiteX1" fmla="*/ 1956816 w 4498848"/>
                  <a:gd name="connsiteY1" fmla="*/ 1737360 h 1792761"/>
                  <a:gd name="connsiteX2" fmla="*/ 3145536 w 4498848"/>
                  <a:gd name="connsiteY2" fmla="*/ 1307592 h 1792761"/>
                  <a:gd name="connsiteX3" fmla="*/ 4498848 w 4498848"/>
                  <a:gd name="connsiteY3" fmla="*/ 0 h 17927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498848" h="1792761">
                    <a:moveTo>
                      <a:pt x="0" y="1773936"/>
                    </a:moveTo>
                    <a:cubicBezTo>
                      <a:pt x="716280" y="1794510"/>
                      <a:pt x="1432560" y="1815084"/>
                      <a:pt x="1956816" y="1737360"/>
                    </a:cubicBezTo>
                    <a:cubicBezTo>
                      <a:pt x="2481072" y="1659636"/>
                      <a:pt x="2721864" y="1597152"/>
                      <a:pt x="3145536" y="1307592"/>
                    </a:cubicBezTo>
                    <a:cubicBezTo>
                      <a:pt x="3569208" y="1018032"/>
                      <a:pt x="4034028" y="509016"/>
                      <a:pt x="4498848" y="0"/>
                    </a:cubicBezTo>
                  </a:path>
                </a:pathLst>
              </a:custGeom>
              <a:noFill/>
              <a:ln w="63500">
                <a:solidFill>
                  <a:schemeClr val="accent1">
                    <a:lumMod val="75000"/>
                  </a:schemeClr>
                </a:solidFill>
                <a:headEnd type="oval"/>
                <a:tailEnd type="triangle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4636008" y="3273552"/>
                <a:ext cx="2075688" cy="899100"/>
              </a:xfrm>
              <a:custGeom>
                <a:avLst/>
                <a:gdLst>
                  <a:gd name="connsiteX0" fmla="*/ 0 w 2075688"/>
                  <a:gd name="connsiteY0" fmla="*/ 0 h 899100"/>
                  <a:gd name="connsiteX1" fmla="*/ 502920 w 2075688"/>
                  <a:gd name="connsiteY1" fmla="*/ 502920 h 899100"/>
                  <a:gd name="connsiteX2" fmla="*/ 1307592 w 2075688"/>
                  <a:gd name="connsiteY2" fmla="*/ 841248 h 899100"/>
                  <a:gd name="connsiteX3" fmla="*/ 1783080 w 2075688"/>
                  <a:gd name="connsiteY3" fmla="*/ 896112 h 899100"/>
                  <a:gd name="connsiteX4" fmla="*/ 2075688 w 2075688"/>
                  <a:gd name="connsiteY4" fmla="*/ 886968 h 8991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75688" h="899100">
                    <a:moveTo>
                      <a:pt x="0" y="0"/>
                    </a:moveTo>
                    <a:cubicBezTo>
                      <a:pt x="142494" y="181356"/>
                      <a:pt x="284988" y="362712"/>
                      <a:pt x="502920" y="502920"/>
                    </a:cubicBezTo>
                    <a:cubicBezTo>
                      <a:pt x="720852" y="643128"/>
                      <a:pt x="1094232" y="775716"/>
                      <a:pt x="1307592" y="841248"/>
                    </a:cubicBezTo>
                    <a:cubicBezTo>
                      <a:pt x="1520952" y="906780"/>
                      <a:pt x="1655064" y="888492"/>
                      <a:pt x="1783080" y="896112"/>
                    </a:cubicBezTo>
                    <a:cubicBezTo>
                      <a:pt x="1911096" y="903732"/>
                      <a:pt x="1993392" y="895350"/>
                      <a:pt x="2075688" y="886968"/>
                    </a:cubicBezTo>
                  </a:path>
                </a:pathLst>
              </a:custGeom>
              <a:noFill/>
              <a:ln w="50800">
                <a:solidFill>
                  <a:schemeClr val="accent1">
                    <a:lumMod val="75000"/>
                  </a:schemeClr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Freeform 15"/>
              <p:cNvSpPr/>
              <p:nvPr/>
            </p:nvSpPr>
            <p:spPr>
              <a:xfrm>
                <a:off x="5650992" y="4030678"/>
                <a:ext cx="1792224" cy="1602026"/>
              </a:xfrm>
              <a:custGeom>
                <a:avLst/>
                <a:gdLst>
                  <a:gd name="connsiteX0" fmla="*/ 0 w 1792224"/>
                  <a:gd name="connsiteY0" fmla="*/ 1602026 h 1602026"/>
                  <a:gd name="connsiteX1" fmla="*/ 402336 w 1792224"/>
                  <a:gd name="connsiteY1" fmla="*/ 971090 h 1602026"/>
                  <a:gd name="connsiteX2" fmla="*/ 923544 w 1792224"/>
                  <a:gd name="connsiteY2" fmla="*/ 376730 h 1602026"/>
                  <a:gd name="connsiteX3" fmla="*/ 1545336 w 1792224"/>
                  <a:gd name="connsiteY3" fmla="*/ 56690 h 1602026"/>
                  <a:gd name="connsiteX4" fmla="*/ 1792224 w 1792224"/>
                  <a:gd name="connsiteY4" fmla="*/ 1826 h 16020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92224" h="1602026">
                    <a:moveTo>
                      <a:pt x="0" y="1602026"/>
                    </a:moveTo>
                    <a:cubicBezTo>
                      <a:pt x="124206" y="1388666"/>
                      <a:pt x="248412" y="1175306"/>
                      <a:pt x="402336" y="971090"/>
                    </a:cubicBezTo>
                    <a:cubicBezTo>
                      <a:pt x="556260" y="766874"/>
                      <a:pt x="733044" y="529130"/>
                      <a:pt x="923544" y="376730"/>
                    </a:cubicBezTo>
                    <a:cubicBezTo>
                      <a:pt x="1114044" y="224330"/>
                      <a:pt x="1400556" y="119174"/>
                      <a:pt x="1545336" y="56690"/>
                    </a:cubicBezTo>
                    <a:cubicBezTo>
                      <a:pt x="1690116" y="-5794"/>
                      <a:pt x="1741170" y="-1984"/>
                      <a:pt x="1792224" y="1826"/>
                    </a:cubicBezTo>
                  </a:path>
                </a:pathLst>
              </a:custGeom>
              <a:noFill/>
              <a:ln w="50800">
                <a:solidFill>
                  <a:schemeClr val="accent1">
                    <a:lumMod val="75000"/>
                  </a:schemeClr>
                </a:solidFill>
                <a:headEnd type="oval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32" name="Freeform 31"/>
          <p:cNvSpPr/>
          <p:nvPr/>
        </p:nvSpPr>
        <p:spPr>
          <a:xfrm>
            <a:off x="7982712" y="1783080"/>
            <a:ext cx="685800" cy="777240"/>
          </a:xfrm>
          <a:custGeom>
            <a:avLst/>
            <a:gdLst>
              <a:gd name="connsiteX0" fmla="*/ 667512 w 685800"/>
              <a:gd name="connsiteY0" fmla="*/ 329184 h 777240"/>
              <a:gd name="connsiteX1" fmla="*/ 640080 w 685800"/>
              <a:gd name="connsiteY1" fmla="*/ 173736 h 777240"/>
              <a:gd name="connsiteX2" fmla="*/ 530352 w 685800"/>
              <a:gd name="connsiteY2" fmla="*/ 54864 h 777240"/>
              <a:gd name="connsiteX3" fmla="*/ 365760 w 685800"/>
              <a:gd name="connsiteY3" fmla="*/ 0 h 777240"/>
              <a:gd name="connsiteX4" fmla="*/ 182880 w 685800"/>
              <a:gd name="connsiteY4" fmla="*/ 64008 h 777240"/>
              <a:gd name="connsiteX5" fmla="*/ 45720 w 685800"/>
              <a:gd name="connsiteY5" fmla="*/ 146304 h 777240"/>
              <a:gd name="connsiteX6" fmla="*/ 0 w 685800"/>
              <a:gd name="connsiteY6" fmla="*/ 310896 h 777240"/>
              <a:gd name="connsiteX7" fmla="*/ 0 w 685800"/>
              <a:gd name="connsiteY7" fmla="*/ 493776 h 777240"/>
              <a:gd name="connsiteX8" fmla="*/ 27432 w 685800"/>
              <a:gd name="connsiteY8" fmla="*/ 658368 h 777240"/>
              <a:gd name="connsiteX9" fmla="*/ 128016 w 685800"/>
              <a:gd name="connsiteY9" fmla="*/ 768096 h 777240"/>
              <a:gd name="connsiteX10" fmla="*/ 320040 w 685800"/>
              <a:gd name="connsiteY10" fmla="*/ 777240 h 777240"/>
              <a:gd name="connsiteX11" fmla="*/ 512064 w 685800"/>
              <a:gd name="connsiteY11" fmla="*/ 713232 h 777240"/>
              <a:gd name="connsiteX12" fmla="*/ 603504 w 685800"/>
              <a:gd name="connsiteY12" fmla="*/ 649224 h 777240"/>
              <a:gd name="connsiteX13" fmla="*/ 649224 w 685800"/>
              <a:gd name="connsiteY13" fmla="*/ 521208 h 777240"/>
              <a:gd name="connsiteX14" fmla="*/ 685800 w 685800"/>
              <a:gd name="connsiteY14" fmla="*/ 411480 h 777240"/>
              <a:gd name="connsiteX15" fmla="*/ 667512 w 685800"/>
              <a:gd name="connsiteY15" fmla="*/ 329184 h 777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685800" h="777240">
                <a:moveTo>
                  <a:pt x="667512" y="329184"/>
                </a:moveTo>
                <a:lnTo>
                  <a:pt x="640080" y="173736"/>
                </a:lnTo>
                <a:lnTo>
                  <a:pt x="530352" y="54864"/>
                </a:lnTo>
                <a:lnTo>
                  <a:pt x="365760" y="0"/>
                </a:lnTo>
                <a:lnTo>
                  <a:pt x="182880" y="64008"/>
                </a:lnTo>
                <a:lnTo>
                  <a:pt x="45720" y="146304"/>
                </a:lnTo>
                <a:lnTo>
                  <a:pt x="0" y="310896"/>
                </a:lnTo>
                <a:lnTo>
                  <a:pt x="0" y="493776"/>
                </a:lnTo>
                <a:lnTo>
                  <a:pt x="27432" y="658368"/>
                </a:lnTo>
                <a:lnTo>
                  <a:pt x="128016" y="768096"/>
                </a:lnTo>
                <a:lnTo>
                  <a:pt x="320040" y="777240"/>
                </a:lnTo>
                <a:lnTo>
                  <a:pt x="512064" y="713232"/>
                </a:lnTo>
                <a:lnTo>
                  <a:pt x="603504" y="649224"/>
                </a:lnTo>
                <a:lnTo>
                  <a:pt x="649224" y="521208"/>
                </a:lnTo>
                <a:lnTo>
                  <a:pt x="685800" y="411480"/>
                </a:lnTo>
                <a:lnTo>
                  <a:pt x="667512" y="329184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>
          <a:xfrm>
            <a:off x="7434072" y="1920240"/>
            <a:ext cx="576072" cy="667512"/>
          </a:xfrm>
          <a:custGeom>
            <a:avLst/>
            <a:gdLst>
              <a:gd name="connsiteX0" fmla="*/ 521208 w 576072"/>
              <a:gd name="connsiteY0" fmla="*/ 155448 h 667512"/>
              <a:gd name="connsiteX1" fmla="*/ 484632 w 576072"/>
              <a:gd name="connsiteY1" fmla="*/ 100584 h 667512"/>
              <a:gd name="connsiteX2" fmla="*/ 429768 w 576072"/>
              <a:gd name="connsiteY2" fmla="*/ 27432 h 667512"/>
              <a:gd name="connsiteX3" fmla="*/ 292608 w 576072"/>
              <a:gd name="connsiteY3" fmla="*/ 0 h 667512"/>
              <a:gd name="connsiteX4" fmla="*/ 137160 w 576072"/>
              <a:gd name="connsiteY4" fmla="*/ 36576 h 667512"/>
              <a:gd name="connsiteX5" fmla="*/ 36576 w 576072"/>
              <a:gd name="connsiteY5" fmla="*/ 137160 h 667512"/>
              <a:gd name="connsiteX6" fmla="*/ 0 w 576072"/>
              <a:gd name="connsiteY6" fmla="*/ 256032 h 667512"/>
              <a:gd name="connsiteX7" fmla="*/ 9144 w 576072"/>
              <a:gd name="connsiteY7" fmla="*/ 448056 h 667512"/>
              <a:gd name="connsiteX8" fmla="*/ 64008 w 576072"/>
              <a:gd name="connsiteY8" fmla="*/ 557784 h 667512"/>
              <a:gd name="connsiteX9" fmla="*/ 146304 w 576072"/>
              <a:gd name="connsiteY9" fmla="*/ 594360 h 667512"/>
              <a:gd name="connsiteX10" fmla="*/ 256032 w 576072"/>
              <a:gd name="connsiteY10" fmla="*/ 640080 h 667512"/>
              <a:gd name="connsiteX11" fmla="*/ 374904 w 576072"/>
              <a:gd name="connsiteY11" fmla="*/ 667512 h 667512"/>
              <a:gd name="connsiteX12" fmla="*/ 539496 w 576072"/>
              <a:gd name="connsiteY12" fmla="*/ 640080 h 667512"/>
              <a:gd name="connsiteX13" fmla="*/ 576072 w 576072"/>
              <a:gd name="connsiteY13" fmla="*/ 566928 h 667512"/>
              <a:gd name="connsiteX14" fmla="*/ 539496 w 576072"/>
              <a:gd name="connsiteY14" fmla="*/ 420624 h 667512"/>
              <a:gd name="connsiteX15" fmla="*/ 530352 w 576072"/>
              <a:gd name="connsiteY15" fmla="*/ 274320 h 667512"/>
              <a:gd name="connsiteX16" fmla="*/ 521208 w 576072"/>
              <a:gd name="connsiteY16" fmla="*/ 155448 h 6675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576072" h="667512">
                <a:moveTo>
                  <a:pt x="521208" y="155448"/>
                </a:moveTo>
                <a:lnTo>
                  <a:pt x="484632" y="100584"/>
                </a:lnTo>
                <a:lnTo>
                  <a:pt x="429768" y="27432"/>
                </a:lnTo>
                <a:lnTo>
                  <a:pt x="292608" y="0"/>
                </a:lnTo>
                <a:lnTo>
                  <a:pt x="137160" y="36576"/>
                </a:lnTo>
                <a:lnTo>
                  <a:pt x="36576" y="137160"/>
                </a:lnTo>
                <a:lnTo>
                  <a:pt x="0" y="256032"/>
                </a:lnTo>
                <a:lnTo>
                  <a:pt x="9144" y="448056"/>
                </a:lnTo>
                <a:lnTo>
                  <a:pt x="64008" y="557784"/>
                </a:lnTo>
                <a:lnTo>
                  <a:pt x="146304" y="594360"/>
                </a:lnTo>
                <a:lnTo>
                  <a:pt x="256032" y="640080"/>
                </a:lnTo>
                <a:lnTo>
                  <a:pt x="374904" y="667512"/>
                </a:lnTo>
                <a:lnTo>
                  <a:pt x="539496" y="640080"/>
                </a:lnTo>
                <a:lnTo>
                  <a:pt x="576072" y="566928"/>
                </a:lnTo>
                <a:lnTo>
                  <a:pt x="539496" y="420624"/>
                </a:lnTo>
                <a:lnTo>
                  <a:pt x="530352" y="274320"/>
                </a:lnTo>
                <a:lnTo>
                  <a:pt x="521208" y="15544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7744968" y="2313432"/>
            <a:ext cx="4395554" cy="4453128"/>
            <a:chOff x="7744968" y="2313432"/>
            <a:chExt cx="4395554" cy="4453128"/>
          </a:xfrm>
        </p:grpSpPr>
        <p:sp>
          <p:nvSpPr>
            <p:cNvPr id="18" name="TextBox 17"/>
            <p:cNvSpPr txBox="1"/>
            <p:nvPr/>
          </p:nvSpPr>
          <p:spPr>
            <a:xfrm>
              <a:off x="10115973" y="2580287"/>
              <a:ext cx="202454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Trigeminal Motor Nucleus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771743" y="6081130"/>
              <a:ext cx="312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</a:t>
              </a:r>
              <a:endParaRPr lang="en-US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40"/>
            <p:cNvSpPr/>
            <p:nvPr/>
          </p:nvSpPr>
          <p:spPr>
            <a:xfrm>
              <a:off x="7744968" y="2313432"/>
              <a:ext cx="3383280" cy="4453128"/>
            </a:xfrm>
            <a:custGeom>
              <a:avLst/>
              <a:gdLst>
                <a:gd name="connsiteX0" fmla="*/ 0 w 3383280"/>
                <a:gd name="connsiteY0" fmla="*/ 0 h 4453128"/>
                <a:gd name="connsiteX1" fmla="*/ 210312 w 3383280"/>
                <a:gd name="connsiteY1" fmla="*/ 274320 h 4453128"/>
                <a:gd name="connsiteX2" fmla="*/ 603504 w 3383280"/>
                <a:gd name="connsiteY2" fmla="*/ 374904 h 4453128"/>
                <a:gd name="connsiteX3" fmla="*/ 832104 w 3383280"/>
                <a:gd name="connsiteY3" fmla="*/ 374904 h 4453128"/>
                <a:gd name="connsiteX4" fmla="*/ 1042416 w 3383280"/>
                <a:gd name="connsiteY4" fmla="*/ 493776 h 4453128"/>
                <a:gd name="connsiteX5" fmla="*/ 1325880 w 3383280"/>
                <a:gd name="connsiteY5" fmla="*/ 731520 h 4453128"/>
                <a:gd name="connsiteX6" fmla="*/ 1517904 w 3383280"/>
                <a:gd name="connsiteY6" fmla="*/ 905256 h 4453128"/>
                <a:gd name="connsiteX7" fmla="*/ 1655064 w 3383280"/>
                <a:gd name="connsiteY7" fmla="*/ 1143000 h 4453128"/>
                <a:gd name="connsiteX8" fmla="*/ 1792224 w 3383280"/>
                <a:gd name="connsiteY8" fmla="*/ 1325880 h 4453128"/>
                <a:gd name="connsiteX9" fmla="*/ 2002536 w 3383280"/>
                <a:gd name="connsiteY9" fmla="*/ 1618488 h 4453128"/>
                <a:gd name="connsiteX10" fmla="*/ 2249424 w 3383280"/>
                <a:gd name="connsiteY10" fmla="*/ 1874520 h 4453128"/>
                <a:gd name="connsiteX11" fmla="*/ 2487168 w 3383280"/>
                <a:gd name="connsiteY11" fmla="*/ 2093976 h 4453128"/>
                <a:gd name="connsiteX12" fmla="*/ 2752344 w 3383280"/>
                <a:gd name="connsiteY12" fmla="*/ 2404872 h 4453128"/>
                <a:gd name="connsiteX13" fmla="*/ 2926080 w 3383280"/>
                <a:gd name="connsiteY13" fmla="*/ 2706624 h 4453128"/>
                <a:gd name="connsiteX14" fmla="*/ 3063240 w 3383280"/>
                <a:gd name="connsiteY14" fmla="*/ 2980944 h 4453128"/>
                <a:gd name="connsiteX15" fmla="*/ 3154680 w 3383280"/>
                <a:gd name="connsiteY15" fmla="*/ 3255264 h 4453128"/>
                <a:gd name="connsiteX16" fmla="*/ 3255264 w 3383280"/>
                <a:gd name="connsiteY16" fmla="*/ 3465576 h 4453128"/>
                <a:gd name="connsiteX17" fmla="*/ 3337560 w 3383280"/>
                <a:gd name="connsiteY17" fmla="*/ 3739896 h 4453128"/>
                <a:gd name="connsiteX18" fmla="*/ 3383280 w 3383280"/>
                <a:gd name="connsiteY18" fmla="*/ 4453128 h 44531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383280" h="4453128">
                  <a:moveTo>
                    <a:pt x="0" y="0"/>
                  </a:moveTo>
                  <a:cubicBezTo>
                    <a:pt x="54864" y="105918"/>
                    <a:pt x="109728" y="211836"/>
                    <a:pt x="210312" y="274320"/>
                  </a:cubicBezTo>
                  <a:cubicBezTo>
                    <a:pt x="310896" y="336804"/>
                    <a:pt x="499872" y="358140"/>
                    <a:pt x="603504" y="374904"/>
                  </a:cubicBezTo>
                  <a:cubicBezTo>
                    <a:pt x="707136" y="391668"/>
                    <a:pt x="758952" y="355092"/>
                    <a:pt x="832104" y="374904"/>
                  </a:cubicBezTo>
                  <a:cubicBezTo>
                    <a:pt x="905256" y="394716"/>
                    <a:pt x="960120" y="434340"/>
                    <a:pt x="1042416" y="493776"/>
                  </a:cubicBezTo>
                  <a:cubicBezTo>
                    <a:pt x="1124712" y="553212"/>
                    <a:pt x="1246632" y="662940"/>
                    <a:pt x="1325880" y="731520"/>
                  </a:cubicBezTo>
                  <a:cubicBezTo>
                    <a:pt x="1405128" y="800100"/>
                    <a:pt x="1463040" y="836676"/>
                    <a:pt x="1517904" y="905256"/>
                  </a:cubicBezTo>
                  <a:cubicBezTo>
                    <a:pt x="1572768" y="973836"/>
                    <a:pt x="1609344" y="1072896"/>
                    <a:pt x="1655064" y="1143000"/>
                  </a:cubicBezTo>
                  <a:cubicBezTo>
                    <a:pt x="1700784" y="1213104"/>
                    <a:pt x="1734312" y="1246632"/>
                    <a:pt x="1792224" y="1325880"/>
                  </a:cubicBezTo>
                  <a:cubicBezTo>
                    <a:pt x="1850136" y="1405128"/>
                    <a:pt x="1926336" y="1527048"/>
                    <a:pt x="2002536" y="1618488"/>
                  </a:cubicBezTo>
                  <a:cubicBezTo>
                    <a:pt x="2078736" y="1709928"/>
                    <a:pt x="2168652" y="1795272"/>
                    <a:pt x="2249424" y="1874520"/>
                  </a:cubicBezTo>
                  <a:cubicBezTo>
                    <a:pt x="2330196" y="1953768"/>
                    <a:pt x="2403348" y="2005584"/>
                    <a:pt x="2487168" y="2093976"/>
                  </a:cubicBezTo>
                  <a:cubicBezTo>
                    <a:pt x="2570988" y="2182368"/>
                    <a:pt x="2679192" y="2302764"/>
                    <a:pt x="2752344" y="2404872"/>
                  </a:cubicBezTo>
                  <a:cubicBezTo>
                    <a:pt x="2825496" y="2506980"/>
                    <a:pt x="2874264" y="2610612"/>
                    <a:pt x="2926080" y="2706624"/>
                  </a:cubicBezTo>
                  <a:cubicBezTo>
                    <a:pt x="2977896" y="2802636"/>
                    <a:pt x="3025140" y="2889504"/>
                    <a:pt x="3063240" y="2980944"/>
                  </a:cubicBezTo>
                  <a:cubicBezTo>
                    <a:pt x="3101340" y="3072384"/>
                    <a:pt x="3122676" y="3174492"/>
                    <a:pt x="3154680" y="3255264"/>
                  </a:cubicBezTo>
                  <a:cubicBezTo>
                    <a:pt x="3186684" y="3336036"/>
                    <a:pt x="3224784" y="3384804"/>
                    <a:pt x="3255264" y="3465576"/>
                  </a:cubicBezTo>
                  <a:cubicBezTo>
                    <a:pt x="3285744" y="3546348"/>
                    <a:pt x="3316224" y="3575304"/>
                    <a:pt x="3337560" y="3739896"/>
                  </a:cubicBezTo>
                  <a:cubicBezTo>
                    <a:pt x="3358896" y="3904488"/>
                    <a:pt x="3371088" y="4178808"/>
                    <a:pt x="3383280" y="4453128"/>
                  </a:cubicBezTo>
                </a:path>
              </a:pathLst>
            </a:custGeom>
            <a:noFill/>
            <a:ln w="63500">
              <a:solidFill>
                <a:srgbClr val="FF0000"/>
              </a:solidFill>
              <a:headEnd type="oval" w="sm" len="sm"/>
              <a:tailEnd type="triangle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3" name="Freeform 42"/>
          <p:cNvSpPr/>
          <p:nvPr/>
        </p:nvSpPr>
        <p:spPr>
          <a:xfrm>
            <a:off x="8110728" y="685800"/>
            <a:ext cx="512064" cy="1005840"/>
          </a:xfrm>
          <a:custGeom>
            <a:avLst/>
            <a:gdLst>
              <a:gd name="connsiteX0" fmla="*/ 192024 w 512064"/>
              <a:gd name="connsiteY0" fmla="*/ 0 h 1005840"/>
              <a:gd name="connsiteX1" fmla="*/ 100584 w 512064"/>
              <a:gd name="connsiteY1" fmla="*/ 45720 h 1005840"/>
              <a:gd name="connsiteX2" fmla="*/ 64008 w 512064"/>
              <a:gd name="connsiteY2" fmla="*/ 128016 h 1005840"/>
              <a:gd name="connsiteX3" fmla="*/ 54864 w 512064"/>
              <a:gd name="connsiteY3" fmla="*/ 210312 h 1005840"/>
              <a:gd name="connsiteX4" fmla="*/ 82296 w 512064"/>
              <a:gd name="connsiteY4" fmla="*/ 301752 h 1005840"/>
              <a:gd name="connsiteX5" fmla="*/ 91440 w 512064"/>
              <a:gd name="connsiteY5" fmla="*/ 365760 h 1005840"/>
              <a:gd name="connsiteX6" fmla="*/ 73152 w 512064"/>
              <a:gd name="connsiteY6" fmla="*/ 448056 h 1005840"/>
              <a:gd name="connsiteX7" fmla="*/ 36576 w 512064"/>
              <a:gd name="connsiteY7" fmla="*/ 521208 h 1005840"/>
              <a:gd name="connsiteX8" fmla="*/ 9144 w 512064"/>
              <a:gd name="connsiteY8" fmla="*/ 585216 h 1005840"/>
              <a:gd name="connsiteX9" fmla="*/ 0 w 512064"/>
              <a:gd name="connsiteY9" fmla="*/ 694944 h 1005840"/>
              <a:gd name="connsiteX10" fmla="*/ 0 w 512064"/>
              <a:gd name="connsiteY10" fmla="*/ 804672 h 1005840"/>
              <a:gd name="connsiteX11" fmla="*/ 36576 w 512064"/>
              <a:gd name="connsiteY11" fmla="*/ 868680 h 1005840"/>
              <a:gd name="connsiteX12" fmla="*/ 91440 w 512064"/>
              <a:gd name="connsiteY12" fmla="*/ 923544 h 1005840"/>
              <a:gd name="connsiteX13" fmla="*/ 173736 w 512064"/>
              <a:gd name="connsiteY13" fmla="*/ 978408 h 1005840"/>
              <a:gd name="connsiteX14" fmla="*/ 246888 w 512064"/>
              <a:gd name="connsiteY14" fmla="*/ 1005840 h 1005840"/>
              <a:gd name="connsiteX15" fmla="*/ 173736 w 512064"/>
              <a:gd name="connsiteY15" fmla="*/ 886968 h 1005840"/>
              <a:gd name="connsiteX16" fmla="*/ 146304 w 512064"/>
              <a:gd name="connsiteY16" fmla="*/ 786384 h 1005840"/>
              <a:gd name="connsiteX17" fmla="*/ 164592 w 512064"/>
              <a:gd name="connsiteY17" fmla="*/ 722376 h 1005840"/>
              <a:gd name="connsiteX18" fmla="*/ 228600 w 512064"/>
              <a:gd name="connsiteY18" fmla="*/ 658368 h 1005840"/>
              <a:gd name="connsiteX19" fmla="*/ 310896 w 512064"/>
              <a:gd name="connsiteY19" fmla="*/ 585216 h 1005840"/>
              <a:gd name="connsiteX20" fmla="*/ 384048 w 512064"/>
              <a:gd name="connsiteY20" fmla="*/ 484632 h 1005840"/>
              <a:gd name="connsiteX21" fmla="*/ 448056 w 512064"/>
              <a:gd name="connsiteY21" fmla="*/ 384048 h 1005840"/>
              <a:gd name="connsiteX22" fmla="*/ 484632 w 512064"/>
              <a:gd name="connsiteY22" fmla="*/ 265176 h 1005840"/>
              <a:gd name="connsiteX23" fmla="*/ 512064 w 512064"/>
              <a:gd name="connsiteY23" fmla="*/ 173736 h 1005840"/>
              <a:gd name="connsiteX24" fmla="*/ 512064 w 512064"/>
              <a:gd name="connsiteY24" fmla="*/ 164592 h 1005840"/>
              <a:gd name="connsiteX25" fmla="*/ 192024 w 512064"/>
              <a:gd name="connsiteY25" fmla="*/ 0 h 10058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12064" h="1005840">
                <a:moveTo>
                  <a:pt x="192024" y="0"/>
                </a:moveTo>
                <a:lnTo>
                  <a:pt x="100584" y="45720"/>
                </a:lnTo>
                <a:lnTo>
                  <a:pt x="64008" y="128016"/>
                </a:lnTo>
                <a:lnTo>
                  <a:pt x="54864" y="210312"/>
                </a:lnTo>
                <a:lnTo>
                  <a:pt x="82296" y="301752"/>
                </a:lnTo>
                <a:lnTo>
                  <a:pt x="91440" y="365760"/>
                </a:lnTo>
                <a:lnTo>
                  <a:pt x="73152" y="448056"/>
                </a:lnTo>
                <a:lnTo>
                  <a:pt x="36576" y="521208"/>
                </a:lnTo>
                <a:lnTo>
                  <a:pt x="9144" y="585216"/>
                </a:lnTo>
                <a:lnTo>
                  <a:pt x="0" y="694944"/>
                </a:lnTo>
                <a:lnTo>
                  <a:pt x="0" y="804672"/>
                </a:lnTo>
                <a:lnTo>
                  <a:pt x="36576" y="868680"/>
                </a:lnTo>
                <a:lnTo>
                  <a:pt x="91440" y="923544"/>
                </a:lnTo>
                <a:lnTo>
                  <a:pt x="173736" y="978408"/>
                </a:lnTo>
                <a:lnTo>
                  <a:pt x="246888" y="1005840"/>
                </a:lnTo>
                <a:lnTo>
                  <a:pt x="173736" y="886968"/>
                </a:lnTo>
                <a:lnTo>
                  <a:pt x="146304" y="786384"/>
                </a:lnTo>
                <a:lnTo>
                  <a:pt x="164592" y="722376"/>
                </a:lnTo>
                <a:lnTo>
                  <a:pt x="228600" y="658368"/>
                </a:lnTo>
                <a:lnTo>
                  <a:pt x="310896" y="585216"/>
                </a:lnTo>
                <a:lnTo>
                  <a:pt x="384048" y="484632"/>
                </a:lnTo>
                <a:lnTo>
                  <a:pt x="448056" y="384048"/>
                </a:lnTo>
                <a:lnTo>
                  <a:pt x="484632" y="265176"/>
                </a:lnTo>
                <a:lnTo>
                  <a:pt x="512064" y="173736"/>
                </a:lnTo>
                <a:lnTo>
                  <a:pt x="512064" y="164592"/>
                </a:lnTo>
                <a:lnTo>
                  <a:pt x="192024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>
          <a:xfrm>
            <a:off x="8309011" y="877824"/>
            <a:ext cx="347372" cy="786384"/>
          </a:xfrm>
          <a:custGeom>
            <a:avLst/>
            <a:gdLst>
              <a:gd name="connsiteX0" fmla="*/ 341213 w 347372"/>
              <a:gd name="connsiteY0" fmla="*/ 0 h 786384"/>
              <a:gd name="connsiteX1" fmla="*/ 341213 w 347372"/>
              <a:gd name="connsiteY1" fmla="*/ 100584 h 786384"/>
              <a:gd name="connsiteX2" fmla="*/ 277205 w 347372"/>
              <a:gd name="connsiteY2" fmla="*/ 192024 h 786384"/>
              <a:gd name="connsiteX3" fmla="*/ 213197 w 347372"/>
              <a:gd name="connsiteY3" fmla="*/ 301752 h 786384"/>
              <a:gd name="connsiteX4" fmla="*/ 149189 w 347372"/>
              <a:gd name="connsiteY4" fmla="*/ 420624 h 786384"/>
              <a:gd name="connsiteX5" fmla="*/ 85181 w 347372"/>
              <a:gd name="connsiteY5" fmla="*/ 484632 h 786384"/>
              <a:gd name="connsiteX6" fmla="*/ 30317 w 347372"/>
              <a:gd name="connsiteY6" fmla="*/ 548640 h 786384"/>
              <a:gd name="connsiteX7" fmla="*/ 2885 w 347372"/>
              <a:gd name="connsiteY7" fmla="*/ 640080 h 786384"/>
              <a:gd name="connsiteX8" fmla="*/ 2885 w 347372"/>
              <a:gd name="connsiteY8" fmla="*/ 694944 h 786384"/>
              <a:gd name="connsiteX9" fmla="*/ 21173 w 347372"/>
              <a:gd name="connsiteY9" fmla="*/ 768096 h 786384"/>
              <a:gd name="connsiteX10" fmla="*/ 48605 w 347372"/>
              <a:gd name="connsiteY10" fmla="*/ 786384 h 7863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47372" h="786384">
                <a:moveTo>
                  <a:pt x="341213" y="0"/>
                </a:moveTo>
                <a:cubicBezTo>
                  <a:pt x="346547" y="34290"/>
                  <a:pt x="351881" y="68580"/>
                  <a:pt x="341213" y="100584"/>
                </a:cubicBezTo>
                <a:cubicBezTo>
                  <a:pt x="330545" y="132588"/>
                  <a:pt x="298541" y="158496"/>
                  <a:pt x="277205" y="192024"/>
                </a:cubicBezTo>
                <a:cubicBezTo>
                  <a:pt x="255869" y="225552"/>
                  <a:pt x="234533" y="263652"/>
                  <a:pt x="213197" y="301752"/>
                </a:cubicBezTo>
                <a:cubicBezTo>
                  <a:pt x="191861" y="339852"/>
                  <a:pt x="170525" y="390144"/>
                  <a:pt x="149189" y="420624"/>
                </a:cubicBezTo>
                <a:cubicBezTo>
                  <a:pt x="127853" y="451104"/>
                  <a:pt x="104993" y="463296"/>
                  <a:pt x="85181" y="484632"/>
                </a:cubicBezTo>
                <a:cubicBezTo>
                  <a:pt x="65369" y="505968"/>
                  <a:pt x="44033" y="522732"/>
                  <a:pt x="30317" y="548640"/>
                </a:cubicBezTo>
                <a:cubicBezTo>
                  <a:pt x="16601" y="574548"/>
                  <a:pt x="7457" y="615696"/>
                  <a:pt x="2885" y="640080"/>
                </a:cubicBezTo>
                <a:cubicBezTo>
                  <a:pt x="-1687" y="664464"/>
                  <a:pt x="-163" y="673608"/>
                  <a:pt x="2885" y="694944"/>
                </a:cubicBezTo>
                <a:cubicBezTo>
                  <a:pt x="5933" y="716280"/>
                  <a:pt x="13553" y="752856"/>
                  <a:pt x="21173" y="768096"/>
                </a:cubicBezTo>
                <a:cubicBezTo>
                  <a:pt x="28793" y="783336"/>
                  <a:pt x="38699" y="784860"/>
                  <a:pt x="48605" y="786384"/>
                </a:cubicBezTo>
              </a:path>
            </a:pathLst>
          </a:custGeom>
          <a:noFill/>
          <a:ln w="63500">
            <a:solidFill>
              <a:srgbClr val="0070C0">
                <a:alpha val="45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9409790" y="206056"/>
            <a:ext cx="26163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Superior Cerebellar Peduncle</a:t>
            </a:r>
            <a:endParaRPr lang="en-US" b="1" dirty="0">
              <a:solidFill>
                <a:schemeClr val="accent4">
                  <a:lumMod val="7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6355080" y="1719072"/>
            <a:ext cx="374904" cy="374904"/>
          </a:xfrm>
          <a:custGeom>
            <a:avLst/>
            <a:gdLst>
              <a:gd name="connsiteX0" fmla="*/ 274320 w 374904"/>
              <a:gd name="connsiteY0" fmla="*/ 18288 h 374904"/>
              <a:gd name="connsiteX1" fmla="*/ 164592 w 374904"/>
              <a:gd name="connsiteY1" fmla="*/ 27432 h 374904"/>
              <a:gd name="connsiteX2" fmla="*/ 100584 w 374904"/>
              <a:gd name="connsiteY2" fmla="*/ 91440 h 374904"/>
              <a:gd name="connsiteX3" fmla="*/ 54864 w 374904"/>
              <a:gd name="connsiteY3" fmla="*/ 164592 h 374904"/>
              <a:gd name="connsiteX4" fmla="*/ 18288 w 374904"/>
              <a:gd name="connsiteY4" fmla="*/ 256032 h 374904"/>
              <a:gd name="connsiteX5" fmla="*/ 0 w 374904"/>
              <a:gd name="connsiteY5" fmla="*/ 338328 h 374904"/>
              <a:gd name="connsiteX6" fmla="*/ 64008 w 374904"/>
              <a:gd name="connsiteY6" fmla="*/ 374904 h 374904"/>
              <a:gd name="connsiteX7" fmla="*/ 128016 w 374904"/>
              <a:gd name="connsiteY7" fmla="*/ 265176 h 374904"/>
              <a:gd name="connsiteX8" fmla="*/ 182880 w 374904"/>
              <a:gd name="connsiteY8" fmla="*/ 192024 h 374904"/>
              <a:gd name="connsiteX9" fmla="*/ 256032 w 374904"/>
              <a:gd name="connsiteY9" fmla="*/ 155448 h 374904"/>
              <a:gd name="connsiteX10" fmla="*/ 338328 w 374904"/>
              <a:gd name="connsiteY10" fmla="*/ 109728 h 374904"/>
              <a:gd name="connsiteX11" fmla="*/ 374904 w 374904"/>
              <a:gd name="connsiteY11" fmla="*/ 82296 h 374904"/>
              <a:gd name="connsiteX12" fmla="*/ 329184 w 374904"/>
              <a:gd name="connsiteY12" fmla="*/ 0 h 374904"/>
              <a:gd name="connsiteX13" fmla="*/ 274320 w 374904"/>
              <a:gd name="connsiteY13" fmla="*/ 18288 h 3749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74904" h="374904">
                <a:moveTo>
                  <a:pt x="274320" y="18288"/>
                </a:moveTo>
                <a:lnTo>
                  <a:pt x="164592" y="27432"/>
                </a:lnTo>
                <a:lnTo>
                  <a:pt x="100584" y="91440"/>
                </a:lnTo>
                <a:lnTo>
                  <a:pt x="54864" y="164592"/>
                </a:lnTo>
                <a:lnTo>
                  <a:pt x="18288" y="256032"/>
                </a:lnTo>
                <a:lnTo>
                  <a:pt x="0" y="338328"/>
                </a:lnTo>
                <a:lnTo>
                  <a:pt x="64008" y="374904"/>
                </a:lnTo>
                <a:lnTo>
                  <a:pt x="128016" y="265176"/>
                </a:lnTo>
                <a:lnTo>
                  <a:pt x="182880" y="192024"/>
                </a:lnTo>
                <a:lnTo>
                  <a:pt x="256032" y="155448"/>
                </a:lnTo>
                <a:lnTo>
                  <a:pt x="338328" y="109728"/>
                </a:lnTo>
                <a:lnTo>
                  <a:pt x="374904" y="82296"/>
                </a:lnTo>
                <a:lnTo>
                  <a:pt x="329184" y="0"/>
                </a:lnTo>
                <a:lnTo>
                  <a:pt x="274320" y="18288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Freeform 45"/>
          <p:cNvSpPr/>
          <p:nvPr/>
        </p:nvSpPr>
        <p:spPr>
          <a:xfrm>
            <a:off x="4590288" y="2322576"/>
            <a:ext cx="1243584" cy="676656"/>
          </a:xfrm>
          <a:custGeom>
            <a:avLst/>
            <a:gdLst>
              <a:gd name="connsiteX0" fmla="*/ 73152 w 1243584"/>
              <a:gd name="connsiteY0" fmla="*/ 0 h 676656"/>
              <a:gd name="connsiteX1" fmla="*/ 301752 w 1243584"/>
              <a:gd name="connsiteY1" fmla="*/ 36576 h 676656"/>
              <a:gd name="connsiteX2" fmla="*/ 521208 w 1243584"/>
              <a:gd name="connsiteY2" fmla="*/ 192024 h 676656"/>
              <a:gd name="connsiteX3" fmla="*/ 749808 w 1243584"/>
              <a:gd name="connsiteY3" fmla="*/ 274320 h 676656"/>
              <a:gd name="connsiteX4" fmla="*/ 960120 w 1243584"/>
              <a:gd name="connsiteY4" fmla="*/ 201168 h 676656"/>
              <a:gd name="connsiteX5" fmla="*/ 1097280 w 1243584"/>
              <a:gd name="connsiteY5" fmla="*/ 201168 h 676656"/>
              <a:gd name="connsiteX6" fmla="*/ 1243584 w 1243584"/>
              <a:gd name="connsiteY6" fmla="*/ 320040 h 676656"/>
              <a:gd name="connsiteX7" fmla="*/ 1243584 w 1243584"/>
              <a:gd name="connsiteY7" fmla="*/ 420624 h 676656"/>
              <a:gd name="connsiteX8" fmla="*/ 1170432 w 1243584"/>
              <a:gd name="connsiteY8" fmla="*/ 530352 h 676656"/>
              <a:gd name="connsiteX9" fmla="*/ 969264 w 1243584"/>
              <a:gd name="connsiteY9" fmla="*/ 658368 h 676656"/>
              <a:gd name="connsiteX10" fmla="*/ 804672 w 1243584"/>
              <a:gd name="connsiteY10" fmla="*/ 676656 h 676656"/>
              <a:gd name="connsiteX11" fmla="*/ 594360 w 1243584"/>
              <a:gd name="connsiteY11" fmla="*/ 640080 h 676656"/>
              <a:gd name="connsiteX12" fmla="*/ 393192 w 1243584"/>
              <a:gd name="connsiteY12" fmla="*/ 566928 h 676656"/>
              <a:gd name="connsiteX13" fmla="*/ 192024 w 1243584"/>
              <a:gd name="connsiteY13" fmla="*/ 429768 h 676656"/>
              <a:gd name="connsiteX14" fmla="*/ 64008 w 1243584"/>
              <a:gd name="connsiteY14" fmla="*/ 320040 h 676656"/>
              <a:gd name="connsiteX15" fmla="*/ 9144 w 1243584"/>
              <a:gd name="connsiteY15" fmla="*/ 237744 h 676656"/>
              <a:gd name="connsiteX16" fmla="*/ 0 w 1243584"/>
              <a:gd name="connsiteY16" fmla="*/ 164592 h 676656"/>
              <a:gd name="connsiteX17" fmla="*/ 9144 w 1243584"/>
              <a:gd name="connsiteY17" fmla="*/ 36576 h 676656"/>
              <a:gd name="connsiteX18" fmla="*/ 73152 w 1243584"/>
              <a:gd name="connsiteY18" fmla="*/ 0 h 676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1243584" h="676656">
                <a:moveTo>
                  <a:pt x="73152" y="0"/>
                </a:moveTo>
                <a:lnTo>
                  <a:pt x="301752" y="36576"/>
                </a:lnTo>
                <a:lnTo>
                  <a:pt x="521208" y="192024"/>
                </a:lnTo>
                <a:lnTo>
                  <a:pt x="749808" y="274320"/>
                </a:lnTo>
                <a:lnTo>
                  <a:pt x="960120" y="201168"/>
                </a:lnTo>
                <a:lnTo>
                  <a:pt x="1097280" y="201168"/>
                </a:lnTo>
                <a:lnTo>
                  <a:pt x="1243584" y="320040"/>
                </a:lnTo>
                <a:lnTo>
                  <a:pt x="1243584" y="420624"/>
                </a:lnTo>
                <a:lnTo>
                  <a:pt x="1170432" y="530352"/>
                </a:lnTo>
                <a:lnTo>
                  <a:pt x="969264" y="658368"/>
                </a:lnTo>
                <a:lnTo>
                  <a:pt x="804672" y="676656"/>
                </a:lnTo>
                <a:lnTo>
                  <a:pt x="594360" y="640080"/>
                </a:lnTo>
                <a:lnTo>
                  <a:pt x="393192" y="566928"/>
                </a:lnTo>
                <a:lnTo>
                  <a:pt x="192024" y="429768"/>
                </a:lnTo>
                <a:lnTo>
                  <a:pt x="64008" y="320040"/>
                </a:lnTo>
                <a:lnTo>
                  <a:pt x="9144" y="237744"/>
                </a:lnTo>
                <a:lnTo>
                  <a:pt x="0" y="164592"/>
                </a:lnTo>
                <a:lnTo>
                  <a:pt x="9144" y="36576"/>
                </a:lnTo>
                <a:lnTo>
                  <a:pt x="7315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00CC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Freeform 46"/>
          <p:cNvSpPr/>
          <p:nvPr/>
        </p:nvSpPr>
        <p:spPr>
          <a:xfrm rot="20722244">
            <a:off x="4305841" y="1597734"/>
            <a:ext cx="320040" cy="493776"/>
          </a:xfrm>
          <a:custGeom>
            <a:avLst/>
            <a:gdLst>
              <a:gd name="connsiteX0" fmla="*/ 320040 w 320040"/>
              <a:gd name="connsiteY0" fmla="*/ 0 h 493776"/>
              <a:gd name="connsiteX1" fmla="*/ 192024 w 320040"/>
              <a:gd name="connsiteY1" fmla="*/ 0 h 493776"/>
              <a:gd name="connsiteX2" fmla="*/ 100584 w 320040"/>
              <a:gd name="connsiteY2" fmla="*/ 82296 h 493776"/>
              <a:gd name="connsiteX3" fmla="*/ 27432 w 320040"/>
              <a:gd name="connsiteY3" fmla="*/ 228600 h 493776"/>
              <a:gd name="connsiteX4" fmla="*/ 0 w 320040"/>
              <a:gd name="connsiteY4" fmla="*/ 402336 h 493776"/>
              <a:gd name="connsiteX5" fmla="*/ 0 w 320040"/>
              <a:gd name="connsiteY5" fmla="*/ 438912 h 493776"/>
              <a:gd name="connsiteX6" fmla="*/ 0 w 320040"/>
              <a:gd name="connsiteY6" fmla="*/ 438912 h 493776"/>
              <a:gd name="connsiteX7" fmla="*/ 109728 w 320040"/>
              <a:gd name="connsiteY7" fmla="*/ 493776 h 493776"/>
              <a:gd name="connsiteX8" fmla="*/ 173736 w 320040"/>
              <a:gd name="connsiteY8" fmla="*/ 429768 h 493776"/>
              <a:gd name="connsiteX9" fmla="*/ 210312 w 320040"/>
              <a:gd name="connsiteY9" fmla="*/ 237744 h 493776"/>
              <a:gd name="connsiteX10" fmla="*/ 256032 w 320040"/>
              <a:gd name="connsiteY10" fmla="*/ 137160 h 493776"/>
              <a:gd name="connsiteX11" fmla="*/ 292608 w 320040"/>
              <a:gd name="connsiteY11" fmla="*/ 91440 h 493776"/>
              <a:gd name="connsiteX12" fmla="*/ 320040 w 320040"/>
              <a:gd name="connsiteY12" fmla="*/ 54864 h 493776"/>
              <a:gd name="connsiteX13" fmla="*/ 320040 w 320040"/>
              <a:gd name="connsiteY13" fmla="*/ 0 h 493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320040" h="493776">
                <a:moveTo>
                  <a:pt x="320040" y="0"/>
                </a:moveTo>
                <a:lnTo>
                  <a:pt x="192024" y="0"/>
                </a:lnTo>
                <a:lnTo>
                  <a:pt x="100584" y="82296"/>
                </a:lnTo>
                <a:lnTo>
                  <a:pt x="27432" y="228600"/>
                </a:lnTo>
                <a:lnTo>
                  <a:pt x="0" y="402336"/>
                </a:lnTo>
                <a:lnTo>
                  <a:pt x="0" y="438912"/>
                </a:lnTo>
                <a:lnTo>
                  <a:pt x="0" y="438912"/>
                </a:lnTo>
                <a:lnTo>
                  <a:pt x="109728" y="493776"/>
                </a:lnTo>
                <a:lnTo>
                  <a:pt x="173736" y="429768"/>
                </a:lnTo>
                <a:lnTo>
                  <a:pt x="210312" y="237744"/>
                </a:lnTo>
                <a:lnTo>
                  <a:pt x="256032" y="137160"/>
                </a:lnTo>
                <a:lnTo>
                  <a:pt x="292608" y="91440"/>
                </a:lnTo>
                <a:lnTo>
                  <a:pt x="320040" y="54864"/>
                </a:lnTo>
                <a:lnTo>
                  <a:pt x="320040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rgbClr val="FE8D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Freeform 47"/>
          <p:cNvSpPr/>
          <p:nvPr/>
        </p:nvSpPr>
        <p:spPr>
          <a:xfrm>
            <a:off x="4398264" y="2057400"/>
            <a:ext cx="265176" cy="301752"/>
          </a:xfrm>
          <a:custGeom>
            <a:avLst/>
            <a:gdLst>
              <a:gd name="connsiteX0" fmla="*/ 155448 w 265176"/>
              <a:gd name="connsiteY0" fmla="*/ 0 h 301752"/>
              <a:gd name="connsiteX1" fmla="*/ 109728 w 265176"/>
              <a:gd name="connsiteY1" fmla="*/ 36576 h 301752"/>
              <a:gd name="connsiteX2" fmla="*/ 9144 w 265176"/>
              <a:gd name="connsiteY2" fmla="*/ 36576 h 301752"/>
              <a:gd name="connsiteX3" fmla="*/ 9144 w 265176"/>
              <a:gd name="connsiteY3" fmla="*/ 36576 h 301752"/>
              <a:gd name="connsiteX4" fmla="*/ 0 w 265176"/>
              <a:gd name="connsiteY4" fmla="*/ 210312 h 301752"/>
              <a:gd name="connsiteX5" fmla="*/ 54864 w 265176"/>
              <a:gd name="connsiteY5" fmla="*/ 283464 h 301752"/>
              <a:gd name="connsiteX6" fmla="*/ 164592 w 265176"/>
              <a:gd name="connsiteY6" fmla="*/ 301752 h 301752"/>
              <a:gd name="connsiteX7" fmla="*/ 182880 w 265176"/>
              <a:gd name="connsiteY7" fmla="*/ 246888 h 301752"/>
              <a:gd name="connsiteX8" fmla="*/ 265176 w 265176"/>
              <a:gd name="connsiteY8" fmla="*/ 237744 h 301752"/>
              <a:gd name="connsiteX9" fmla="*/ 265176 w 265176"/>
              <a:gd name="connsiteY9" fmla="*/ 237744 h 301752"/>
              <a:gd name="connsiteX10" fmla="*/ 265176 w 265176"/>
              <a:gd name="connsiteY10" fmla="*/ 73152 h 301752"/>
              <a:gd name="connsiteX11" fmla="*/ 219456 w 265176"/>
              <a:gd name="connsiteY11" fmla="*/ 0 h 301752"/>
              <a:gd name="connsiteX12" fmla="*/ 210312 w 265176"/>
              <a:gd name="connsiteY12" fmla="*/ 0 h 301752"/>
              <a:gd name="connsiteX13" fmla="*/ 155448 w 265176"/>
              <a:gd name="connsiteY13" fmla="*/ 0 h 301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65176" h="301752">
                <a:moveTo>
                  <a:pt x="155448" y="0"/>
                </a:moveTo>
                <a:lnTo>
                  <a:pt x="109728" y="36576"/>
                </a:lnTo>
                <a:lnTo>
                  <a:pt x="9144" y="36576"/>
                </a:lnTo>
                <a:lnTo>
                  <a:pt x="9144" y="36576"/>
                </a:lnTo>
                <a:lnTo>
                  <a:pt x="0" y="210312"/>
                </a:lnTo>
                <a:lnTo>
                  <a:pt x="54864" y="283464"/>
                </a:lnTo>
                <a:lnTo>
                  <a:pt x="164592" y="301752"/>
                </a:lnTo>
                <a:lnTo>
                  <a:pt x="182880" y="246888"/>
                </a:lnTo>
                <a:lnTo>
                  <a:pt x="265176" y="237744"/>
                </a:lnTo>
                <a:lnTo>
                  <a:pt x="265176" y="237744"/>
                </a:lnTo>
                <a:lnTo>
                  <a:pt x="265176" y="73152"/>
                </a:lnTo>
                <a:lnTo>
                  <a:pt x="219456" y="0"/>
                </a:lnTo>
                <a:lnTo>
                  <a:pt x="210312" y="0"/>
                </a:lnTo>
                <a:lnTo>
                  <a:pt x="155448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508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Freeform 48"/>
          <p:cNvSpPr/>
          <p:nvPr/>
        </p:nvSpPr>
        <p:spPr>
          <a:xfrm>
            <a:off x="6254496" y="2139696"/>
            <a:ext cx="256032" cy="457200"/>
          </a:xfrm>
          <a:custGeom>
            <a:avLst/>
            <a:gdLst>
              <a:gd name="connsiteX0" fmla="*/ 164592 w 256032"/>
              <a:gd name="connsiteY0" fmla="*/ 0 h 457200"/>
              <a:gd name="connsiteX1" fmla="*/ 54864 w 256032"/>
              <a:gd name="connsiteY1" fmla="*/ 9144 h 457200"/>
              <a:gd name="connsiteX2" fmla="*/ 9144 w 256032"/>
              <a:gd name="connsiteY2" fmla="*/ 91440 h 457200"/>
              <a:gd name="connsiteX3" fmla="*/ 0 w 256032"/>
              <a:gd name="connsiteY3" fmla="*/ 228600 h 457200"/>
              <a:gd name="connsiteX4" fmla="*/ 18288 w 256032"/>
              <a:gd name="connsiteY4" fmla="*/ 338328 h 457200"/>
              <a:gd name="connsiteX5" fmla="*/ 36576 w 256032"/>
              <a:gd name="connsiteY5" fmla="*/ 429768 h 457200"/>
              <a:gd name="connsiteX6" fmla="*/ 100584 w 256032"/>
              <a:gd name="connsiteY6" fmla="*/ 457200 h 457200"/>
              <a:gd name="connsiteX7" fmla="*/ 201168 w 256032"/>
              <a:gd name="connsiteY7" fmla="*/ 438912 h 457200"/>
              <a:gd name="connsiteX8" fmla="*/ 219456 w 256032"/>
              <a:gd name="connsiteY8" fmla="*/ 374904 h 457200"/>
              <a:gd name="connsiteX9" fmla="*/ 256032 w 256032"/>
              <a:gd name="connsiteY9" fmla="*/ 283464 h 457200"/>
              <a:gd name="connsiteX10" fmla="*/ 228600 w 256032"/>
              <a:gd name="connsiteY10" fmla="*/ 137160 h 457200"/>
              <a:gd name="connsiteX11" fmla="*/ 164592 w 256032"/>
              <a:gd name="connsiteY11" fmla="*/ 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032" h="457200">
                <a:moveTo>
                  <a:pt x="164592" y="0"/>
                </a:moveTo>
                <a:lnTo>
                  <a:pt x="54864" y="9144"/>
                </a:lnTo>
                <a:lnTo>
                  <a:pt x="9144" y="91440"/>
                </a:lnTo>
                <a:lnTo>
                  <a:pt x="0" y="228600"/>
                </a:lnTo>
                <a:lnTo>
                  <a:pt x="18288" y="338328"/>
                </a:lnTo>
                <a:lnTo>
                  <a:pt x="36576" y="429768"/>
                </a:lnTo>
                <a:lnTo>
                  <a:pt x="100584" y="457200"/>
                </a:lnTo>
                <a:lnTo>
                  <a:pt x="201168" y="438912"/>
                </a:lnTo>
                <a:lnTo>
                  <a:pt x="219456" y="374904"/>
                </a:lnTo>
                <a:lnTo>
                  <a:pt x="256032" y="283464"/>
                </a:lnTo>
                <a:lnTo>
                  <a:pt x="228600" y="137160"/>
                </a:lnTo>
                <a:lnTo>
                  <a:pt x="164592" y="0"/>
                </a:lnTo>
                <a:close/>
              </a:path>
            </a:pathLst>
          </a:custGeom>
          <a:solidFill>
            <a:schemeClr val="accent1">
              <a:alpha val="1000"/>
            </a:schemeClr>
          </a:solidFill>
          <a:ln w="44450"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7854696" y="1413064"/>
            <a:ext cx="265176" cy="271427"/>
          </a:xfrm>
          <a:prstGeom prst="ellipse">
            <a:avLst/>
          </a:prstGeom>
          <a:solidFill>
            <a:schemeClr val="accent1">
              <a:alpha val="1000"/>
            </a:schemeClr>
          </a:solidFill>
          <a:ln w="444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58" name="Group 57"/>
          <p:cNvGrpSpPr/>
          <p:nvPr/>
        </p:nvGrpSpPr>
        <p:grpSpPr>
          <a:xfrm>
            <a:off x="8229600" y="1933956"/>
            <a:ext cx="3857965" cy="4631436"/>
            <a:chOff x="8229600" y="1933956"/>
            <a:chExt cx="3857965" cy="4631436"/>
          </a:xfrm>
        </p:grpSpPr>
        <p:sp>
          <p:nvSpPr>
            <p:cNvPr id="33" name="TextBox 32"/>
            <p:cNvSpPr txBox="1"/>
            <p:nvPr/>
          </p:nvSpPr>
          <p:spPr>
            <a:xfrm>
              <a:off x="9982502" y="1933956"/>
              <a:ext cx="210506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solidFill>
                    <a:schemeClr val="accent6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Principal (Chief) Sensory Nucleus</a:t>
              </a:r>
              <a:endParaRPr lang="en-US" b="1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39" name="Group 38"/>
            <p:cNvGrpSpPr/>
            <p:nvPr/>
          </p:nvGrpSpPr>
          <p:grpSpPr>
            <a:xfrm>
              <a:off x="8229600" y="2194560"/>
              <a:ext cx="3182112" cy="4370832"/>
              <a:chOff x="8229600" y="2194560"/>
              <a:chExt cx="3182112" cy="4370832"/>
            </a:xfrm>
          </p:grpSpPr>
          <p:sp>
            <p:nvSpPr>
              <p:cNvPr id="35" name="Freeform 34"/>
              <p:cNvSpPr/>
              <p:nvPr/>
            </p:nvSpPr>
            <p:spPr>
              <a:xfrm>
                <a:off x="8357616" y="2322576"/>
                <a:ext cx="2852928" cy="4242816"/>
              </a:xfrm>
              <a:custGeom>
                <a:avLst/>
                <a:gdLst>
                  <a:gd name="connsiteX0" fmla="*/ 0 w 2852928"/>
                  <a:gd name="connsiteY0" fmla="*/ 0 h 4242816"/>
                  <a:gd name="connsiteX1" fmla="*/ 164592 w 2852928"/>
                  <a:gd name="connsiteY1" fmla="*/ 201168 h 4242816"/>
                  <a:gd name="connsiteX2" fmla="*/ 493776 w 2852928"/>
                  <a:gd name="connsiteY2" fmla="*/ 429768 h 4242816"/>
                  <a:gd name="connsiteX3" fmla="*/ 932688 w 2852928"/>
                  <a:gd name="connsiteY3" fmla="*/ 822960 h 4242816"/>
                  <a:gd name="connsiteX4" fmla="*/ 1344168 w 2852928"/>
                  <a:gd name="connsiteY4" fmla="*/ 1408176 h 4242816"/>
                  <a:gd name="connsiteX5" fmla="*/ 1673352 w 2852928"/>
                  <a:gd name="connsiteY5" fmla="*/ 1783080 h 4242816"/>
                  <a:gd name="connsiteX6" fmla="*/ 2002536 w 2852928"/>
                  <a:gd name="connsiteY6" fmla="*/ 2103120 h 4242816"/>
                  <a:gd name="connsiteX7" fmla="*/ 2368296 w 2852928"/>
                  <a:gd name="connsiteY7" fmla="*/ 2606040 h 4242816"/>
                  <a:gd name="connsiteX8" fmla="*/ 2569464 w 2852928"/>
                  <a:gd name="connsiteY8" fmla="*/ 3081528 h 4242816"/>
                  <a:gd name="connsiteX9" fmla="*/ 2770632 w 2852928"/>
                  <a:gd name="connsiteY9" fmla="*/ 3575304 h 4242816"/>
                  <a:gd name="connsiteX10" fmla="*/ 2852928 w 2852928"/>
                  <a:gd name="connsiteY10" fmla="*/ 4242816 h 424281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2852928" h="4242816">
                    <a:moveTo>
                      <a:pt x="0" y="0"/>
                    </a:moveTo>
                    <a:cubicBezTo>
                      <a:pt x="41148" y="64770"/>
                      <a:pt x="82296" y="129540"/>
                      <a:pt x="164592" y="201168"/>
                    </a:cubicBezTo>
                    <a:cubicBezTo>
                      <a:pt x="246888" y="272796"/>
                      <a:pt x="365760" y="326136"/>
                      <a:pt x="493776" y="429768"/>
                    </a:cubicBezTo>
                    <a:cubicBezTo>
                      <a:pt x="621792" y="533400"/>
                      <a:pt x="790956" y="659892"/>
                      <a:pt x="932688" y="822960"/>
                    </a:cubicBezTo>
                    <a:cubicBezTo>
                      <a:pt x="1074420" y="986028"/>
                      <a:pt x="1220724" y="1248156"/>
                      <a:pt x="1344168" y="1408176"/>
                    </a:cubicBezTo>
                    <a:cubicBezTo>
                      <a:pt x="1467612" y="1568196"/>
                      <a:pt x="1563624" y="1667256"/>
                      <a:pt x="1673352" y="1783080"/>
                    </a:cubicBezTo>
                    <a:cubicBezTo>
                      <a:pt x="1783080" y="1898904"/>
                      <a:pt x="1886712" y="1965960"/>
                      <a:pt x="2002536" y="2103120"/>
                    </a:cubicBezTo>
                    <a:cubicBezTo>
                      <a:pt x="2118360" y="2240280"/>
                      <a:pt x="2273808" y="2442972"/>
                      <a:pt x="2368296" y="2606040"/>
                    </a:cubicBezTo>
                    <a:cubicBezTo>
                      <a:pt x="2462784" y="2769108"/>
                      <a:pt x="2502408" y="2919984"/>
                      <a:pt x="2569464" y="3081528"/>
                    </a:cubicBezTo>
                    <a:cubicBezTo>
                      <a:pt x="2636520" y="3243072"/>
                      <a:pt x="2723388" y="3381756"/>
                      <a:pt x="2770632" y="3575304"/>
                    </a:cubicBezTo>
                    <a:cubicBezTo>
                      <a:pt x="2817876" y="3768852"/>
                      <a:pt x="2835402" y="4005834"/>
                      <a:pt x="2852928" y="4242816"/>
                    </a:cubicBezTo>
                  </a:path>
                </a:pathLst>
              </a:custGeom>
              <a:noFill/>
              <a:ln w="889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6" name="Freeform 35"/>
              <p:cNvSpPr/>
              <p:nvPr/>
            </p:nvSpPr>
            <p:spPr>
              <a:xfrm>
                <a:off x="8229600" y="2194560"/>
                <a:ext cx="164592" cy="155448"/>
              </a:xfrm>
              <a:custGeom>
                <a:avLst/>
                <a:gdLst>
                  <a:gd name="connsiteX0" fmla="*/ 0 w 164592"/>
                  <a:gd name="connsiteY0" fmla="*/ 91440 h 155448"/>
                  <a:gd name="connsiteX1" fmla="*/ 137160 w 164592"/>
                  <a:gd name="connsiteY1" fmla="*/ 155448 h 155448"/>
                  <a:gd name="connsiteX2" fmla="*/ 164592 w 164592"/>
                  <a:gd name="connsiteY2" fmla="*/ 0 h 1554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64592" h="155448">
                    <a:moveTo>
                      <a:pt x="0" y="91440"/>
                    </a:moveTo>
                    <a:lnTo>
                      <a:pt x="137160" y="155448"/>
                    </a:lnTo>
                    <a:lnTo>
                      <a:pt x="164592" y="0"/>
                    </a:lnTo>
                  </a:path>
                </a:pathLst>
              </a:custGeom>
              <a:noFill/>
              <a:ln w="635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11073384" y="5596128"/>
                <a:ext cx="201168" cy="109728"/>
              </a:xfrm>
              <a:custGeom>
                <a:avLst/>
                <a:gdLst>
                  <a:gd name="connsiteX0" fmla="*/ 0 w 201168"/>
                  <a:gd name="connsiteY0" fmla="*/ 109728 h 109728"/>
                  <a:gd name="connsiteX1" fmla="*/ 201168 w 201168"/>
                  <a:gd name="connsiteY1" fmla="*/ 0 h 1097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01168" h="109728">
                    <a:moveTo>
                      <a:pt x="0" y="109728"/>
                    </a:moveTo>
                    <a:lnTo>
                      <a:pt x="201168" y="0"/>
                    </a:lnTo>
                  </a:path>
                </a:pathLst>
              </a:custGeom>
              <a:noFill/>
              <a:ln w="5715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11210544" y="5458968"/>
                <a:ext cx="201168" cy="219456"/>
              </a:xfrm>
              <a:prstGeom prst="ellipse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7" name="Group 56"/>
          <p:cNvGrpSpPr/>
          <p:nvPr/>
        </p:nvGrpSpPr>
        <p:grpSpPr>
          <a:xfrm>
            <a:off x="5740332" y="731404"/>
            <a:ext cx="5552508" cy="5779124"/>
            <a:chOff x="5740332" y="731404"/>
            <a:chExt cx="5552508" cy="5779124"/>
          </a:xfrm>
        </p:grpSpPr>
        <p:sp>
          <p:nvSpPr>
            <p:cNvPr id="53" name="Freeform 52"/>
            <p:cNvSpPr/>
            <p:nvPr/>
          </p:nvSpPr>
          <p:spPr>
            <a:xfrm>
              <a:off x="7991856" y="1554480"/>
              <a:ext cx="3300984" cy="4956048"/>
            </a:xfrm>
            <a:custGeom>
              <a:avLst/>
              <a:gdLst>
                <a:gd name="connsiteX0" fmla="*/ 3300984 w 3300984"/>
                <a:gd name="connsiteY0" fmla="*/ 4956048 h 4956048"/>
                <a:gd name="connsiteX1" fmla="*/ 3218688 w 3300984"/>
                <a:gd name="connsiteY1" fmla="*/ 4389120 h 4956048"/>
                <a:gd name="connsiteX2" fmla="*/ 3099816 w 3300984"/>
                <a:gd name="connsiteY2" fmla="*/ 3986784 h 4956048"/>
                <a:gd name="connsiteX3" fmla="*/ 2798064 w 3300984"/>
                <a:gd name="connsiteY3" fmla="*/ 3328416 h 4956048"/>
                <a:gd name="connsiteX4" fmla="*/ 2377440 w 3300984"/>
                <a:gd name="connsiteY4" fmla="*/ 2743200 h 4956048"/>
                <a:gd name="connsiteX5" fmla="*/ 1892808 w 3300984"/>
                <a:gd name="connsiteY5" fmla="*/ 2267712 h 4956048"/>
                <a:gd name="connsiteX6" fmla="*/ 1417320 w 3300984"/>
                <a:gd name="connsiteY6" fmla="*/ 1609344 h 4956048"/>
                <a:gd name="connsiteX7" fmla="*/ 1060704 w 3300984"/>
                <a:gd name="connsiteY7" fmla="*/ 1216152 h 4956048"/>
                <a:gd name="connsiteX8" fmla="*/ 694944 w 3300984"/>
                <a:gd name="connsiteY8" fmla="*/ 886968 h 4956048"/>
                <a:gd name="connsiteX9" fmla="*/ 484632 w 3300984"/>
                <a:gd name="connsiteY9" fmla="*/ 448056 h 4956048"/>
                <a:gd name="connsiteX10" fmla="*/ 365760 w 3300984"/>
                <a:gd name="connsiteY10" fmla="*/ 274320 h 4956048"/>
                <a:gd name="connsiteX11" fmla="*/ 82296 w 3300984"/>
                <a:gd name="connsiteY11" fmla="*/ 82296 h 4956048"/>
                <a:gd name="connsiteX12" fmla="*/ 0 w 3300984"/>
                <a:gd name="connsiteY12" fmla="*/ 0 h 49560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300984" h="4956048">
                  <a:moveTo>
                    <a:pt x="3300984" y="4956048"/>
                  </a:moveTo>
                  <a:cubicBezTo>
                    <a:pt x="3276600" y="4753356"/>
                    <a:pt x="3252216" y="4550664"/>
                    <a:pt x="3218688" y="4389120"/>
                  </a:cubicBezTo>
                  <a:cubicBezTo>
                    <a:pt x="3185160" y="4227576"/>
                    <a:pt x="3169920" y="4163568"/>
                    <a:pt x="3099816" y="3986784"/>
                  </a:cubicBezTo>
                  <a:cubicBezTo>
                    <a:pt x="3029712" y="3810000"/>
                    <a:pt x="2918460" y="3535680"/>
                    <a:pt x="2798064" y="3328416"/>
                  </a:cubicBezTo>
                  <a:cubicBezTo>
                    <a:pt x="2677668" y="3121152"/>
                    <a:pt x="2528316" y="2919984"/>
                    <a:pt x="2377440" y="2743200"/>
                  </a:cubicBezTo>
                  <a:cubicBezTo>
                    <a:pt x="2226564" y="2566416"/>
                    <a:pt x="2052828" y="2456688"/>
                    <a:pt x="1892808" y="2267712"/>
                  </a:cubicBezTo>
                  <a:cubicBezTo>
                    <a:pt x="1732788" y="2078736"/>
                    <a:pt x="1556004" y="1784604"/>
                    <a:pt x="1417320" y="1609344"/>
                  </a:cubicBezTo>
                  <a:cubicBezTo>
                    <a:pt x="1278636" y="1434084"/>
                    <a:pt x="1181100" y="1336548"/>
                    <a:pt x="1060704" y="1216152"/>
                  </a:cubicBezTo>
                  <a:cubicBezTo>
                    <a:pt x="940308" y="1095756"/>
                    <a:pt x="790956" y="1014984"/>
                    <a:pt x="694944" y="886968"/>
                  </a:cubicBezTo>
                  <a:cubicBezTo>
                    <a:pt x="598932" y="758952"/>
                    <a:pt x="539496" y="550164"/>
                    <a:pt x="484632" y="448056"/>
                  </a:cubicBezTo>
                  <a:cubicBezTo>
                    <a:pt x="429768" y="345948"/>
                    <a:pt x="432816" y="335280"/>
                    <a:pt x="365760" y="274320"/>
                  </a:cubicBezTo>
                  <a:cubicBezTo>
                    <a:pt x="298704" y="213360"/>
                    <a:pt x="143256" y="128016"/>
                    <a:pt x="82296" y="82296"/>
                  </a:cubicBezTo>
                  <a:cubicBezTo>
                    <a:pt x="21336" y="36576"/>
                    <a:pt x="10668" y="18288"/>
                    <a:pt x="0" y="0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  <a:tailEnd type="oval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40332" y="731404"/>
              <a:ext cx="19336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Mesencephalic Tract &amp; Nucleus</a:t>
              </a:r>
              <a:endParaRPr lang="en-US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53"/>
            <p:cNvSpPr/>
            <p:nvPr/>
          </p:nvSpPr>
          <p:spPr>
            <a:xfrm>
              <a:off x="7772400" y="1545336"/>
              <a:ext cx="210312" cy="603504"/>
            </a:xfrm>
            <a:custGeom>
              <a:avLst/>
              <a:gdLst>
                <a:gd name="connsiteX0" fmla="*/ 210312 w 210312"/>
                <a:gd name="connsiteY0" fmla="*/ 0 h 603504"/>
                <a:gd name="connsiteX1" fmla="*/ 100584 w 210312"/>
                <a:gd name="connsiteY1" fmla="*/ 365760 h 603504"/>
                <a:gd name="connsiteX2" fmla="*/ 0 w 210312"/>
                <a:gd name="connsiteY2" fmla="*/ 603504 h 6035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10312" h="603504">
                  <a:moveTo>
                    <a:pt x="210312" y="0"/>
                  </a:moveTo>
                  <a:cubicBezTo>
                    <a:pt x="172974" y="132588"/>
                    <a:pt x="135636" y="265176"/>
                    <a:pt x="100584" y="365760"/>
                  </a:cubicBezTo>
                  <a:cubicBezTo>
                    <a:pt x="65532" y="466344"/>
                    <a:pt x="32766" y="534924"/>
                    <a:pt x="0" y="603504"/>
                  </a:cubicBez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>
              <a:off x="7690104" y="2121408"/>
              <a:ext cx="155448" cy="109728"/>
            </a:xfrm>
            <a:custGeom>
              <a:avLst/>
              <a:gdLst>
                <a:gd name="connsiteX0" fmla="*/ 0 w 155448"/>
                <a:gd name="connsiteY0" fmla="*/ 82296 h 109728"/>
                <a:gd name="connsiteX1" fmla="*/ 91440 w 155448"/>
                <a:gd name="connsiteY1" fmla="*/ 0 h 109728"/>
                <a:gd name="connsiteX2" fmla="*/ 155448 w 155448"/>
                <a:gd name="connsiteY2" fmla="*/ 109728 h 1097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55448" h="109728">
                  <a:moveTo>
                    <a:pt x="0" y="82296"/>
                  </a:moveTo>
                  <a:lnTo>
                    <a:pt x="91440" y="0"/>
                  </a:lnTo>
                  <a:lnTo>
                    <a:pt x="155448" y="109728"/>
                  </a:lnTo>
                </a:path>
              </a:pathLst>
            </a:custGeom>
            <a:noFill/>
            <a:ln w="317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44030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4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3" fill="hold">
                      <p:stCondLst>
                        <p:cond delay="0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23" grpId="0"/>
      <p:bldP spid="24" grpId="0"/>
      <p:bldP spid="25" grpId="0"/>
      <p:bldP spid="4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6952</TotalTime>
  <Words>734</Words>
  <Application>Microsoft Office PowerPoint</Application>
  <PresentationFormat>Widescreen</PresentationFormat>
  <Paragraphs>246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Adobe Devanagari</vt:lpstr>
      <vt:lpstr>Arial</vt:lpstr>
      <vt:lpstr>Arial Black</vt:lpstr>
      <vt:lpstr>Calibri</vt:lpstr>
      <vt:lpstr>Calibri Light</vt:lpstr>
      <vt:lpstr>Edwardian Script ITC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Loyola University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Frysztak, Robert</dc:creator>
  <cp:lastModifiedBy>Bumbaris, Jessica</cp:lastModifiedBy>
  <cp:revision>98</cp:revision>
  <dcterms:created xsi:type="dcterms:W3CDTF">2017-11-15T21:19:20Z</dcterms:created>
  <dcterms:modified xsi:type="dcterms:W3CDTF">2019-12-06T17:25:36Z</dcterms:modified>
</cp:coreProperties>
</file>